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55" r:id="rId2"/>
    <p:sldId id="413" r:id="rId3"/>
    <p:sldId id="359" r:id="rId4"/>
    <p:sldId id="341" r:id="rId5"/>
    <p:sldId id="372" r:id="rId6"/>
    <p:sldId id="373" r:id="rId7"/>
    <p:sldId id="374" r:id="rId8"/>
    <p:sldId id="414" r:id="rId9"/>
    <p:sldId id="390" r:id="rId10"/>
    <p:sldId id="421" r:id="rId11"/>
    <p:sldId id="391" r:id="rId12"/>
    <p:sldId id="393" r:id="rId13"/>
    <p:sldId id="398" r:id="rId14"/>
    <p:sldId id="400" r:id="rId15"/>
    <p:sldId id="401" r:id="rId16"/>
    <p:sldId id="402" r:id="rId17"/>
    <p:sldId id="403" r:id="rId18"/>
    <p:sldId id="404" r:id="rId19"/>
    <p:sldId id="418" r:id="rId20"/>
    <p:sldId id="422" r:id="rId21"/>
    <p:sldId id="423" r:id="rId22"/>
    <p:sldId id="424" r:id="rId23"/>
    <p:sldId id="425" r:id="rId24"/>
    <p:sldId id="406" r:id="rId25"/>
    <p:sldId id="399" r:id="rId26"/>
    <p:sldId id="426" r:id="rId27"/>
    <p:sldId id="427" r:id="rId28"/>
    <p:sldId id="428" r:id="rId29"/>
    <p:sldId id="429" r:id="rId30"/>
    <p:sldId id="430" r:id="rId31"/>
    <p:sldId id="344" r:id="rId32"/>
    <p:sldId id="375" r:id="rId33"/>
    <p:sldId id="431" r:id="rId34"/>
    <p:sldId id="432" r:id="rId35"/>
    <p:sldId id="408" r:id="rId36"/>
    <p:sldId id="434" r:id="rId37"/>
    <p:sldId id="389" r:id="rId3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1224" y="-450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__1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__2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slide" Target="slide3.x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__3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第二章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3425" y="1674525"/>
            <a:ext cx="3775393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恒定电流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528" y="1059582"/>
            <a:ext cx="83529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测反向电阻：将多用电表的选择开关旋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至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填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低倍率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高倍率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的欧姆挡，调整欧姆零点之后将黑表笔接触二极管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，红表笔接触二极管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，把读得的欧姆数乘以欧姆挡的倍率，即为二极管的反向电阻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68636" y="1146830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高倍率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7904" y="245234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负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79290" y="243535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正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698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34680"/>
            <a:ext cx="2339102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三、注意事项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694321"/>
            <a:ext cx="835292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电流都是从红表笔流入，从黑表笔流出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电压、电流的读数要看清选择开关所选择的量程，搞清楚每一小格表示多少，及应读到的有效数字位数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测电阻时注意：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测电阻必须把待测电阻隔离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两个调零过程，切记换挡需进行欧姆调零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读数时应乘以相应的倍率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1079048"/>
            <a:ext cx="8352928" cy="242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合理选择量程，使指针尽可能指在中值附近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(5)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欧姆表的表盘刻度不均，一般不估读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(6)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电池用旧后，电动势会变小，内电阻会变大，致使电阻测量值偏大，要及时换电池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652" y="685060"/>
            <a:ext cx="3416320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一、多用电表的使用</a:t>
            </a:r>
          </a:p>
        </p:txBody>
      </p:sp>
      <p:sp>
        <p:nvSpPr>
          <p:cNvPr id="7" name="矩形 6"/>
          <p:cNvSpPr/>
          <p:nvPr/>
        </p:nvSpPr>
        <p:spPr>
          <a:xfrm>
            <a:off x="164272" y="1275606"/>
            <a:ext cx="8872224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为确定某电子元件的电气特性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做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如下测量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用多用电表测量该元件的电阻，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“×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100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倍率的电阻挡测量，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发现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多用电表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指针偏转过大，因此需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选择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倍率的电阻挡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填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“×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“×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1k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，并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再进行测量，多用电表的示数如图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所示，测量结果为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________Ω.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\\莫成程\f\幻灯片文件复制\2015\同步\步步高\物理\步步高人教3-1（人教）\C19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47996"/>
            <a:ext cx="3798371" cy="167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05989" y="297418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771550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用多用电表测量该元件的电阻，选用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倍率的电阻挡测量，发现多用电表指针偏转过大，说明电阻较小，因此需选择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倍率的电阻挡，并欧姆调零后再进行测量，多用电表的示数如题图所示，测量结果为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70 Ω.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3826481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欧姆调零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70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195486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将待测元件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额定电压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 V)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、蓄电池、滑动变阻器、电流表、多用电表、开关及若干导线连接成电路如图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添加连线，使电路能测量该元件完整的伏安特性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74" name="Picture 2" descr="\\莫成程\f\幻灯片文件复制\2015\同步\步步高\物理\步步高人教3-1（人教）\C19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90817"/>
            <a:ext cx="2567920" cy="23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995936" y="4455571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600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627534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本实验中使用多用电表测电压，多用电表的选择开关应调到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____________________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填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直流电压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V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直流电压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50 V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554145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要测量该元件完整的伏安特性，必须连接成分压电路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本实验中使用多用电表测电压，多用电表的选择开关应调到直流电压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229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843558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电路如图所示　直流电压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10 V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098" name="Picture 2" descr="\\莫成程\f\幻灯片文件复制\2015\同步\步步高\物理\步步高人教3-1（人教）\C194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7654"/>
            <a:ext cx="3059261" cy="280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6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339502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在练习使用多用电表的实验中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某同学连接的电路如图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5122" name="Picture 2" descr="\\莫成程\f\幻灯片文件复制\2015\同步\步步高\物理\步步高人教3-1（人教）\FF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80" y="1576693"/>
            <a:ext cx="1920220" cy="279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815189" y="4515966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843558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若旋转选择开关，使尖端对准直流电流挡，此时测得的是通过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的电流；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2139702"/>
            <a:ext cx="83529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b="1" kern="10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多用电表选择开关尖端对准直流电流挡时，电流表与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串联，此时电流表测得的是通过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的电流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1419622"/>
            <a:ext cx="49885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4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spect="1"/>
          </p:cNvSpPr>
          <p:nvPr/>
        </p:nvSpPr>
        <p:spPr>
          <a:xfrm>
            <a:off x="216024" y="195486"/>
            <a:ext cx="8820472" cy="401344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70000"/>
              </a:lnSpc>
              <a:tabLst>
                <a:tab pos="1890395" algn="l"/>
              </a:tabLst>
            </a:pP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黑体" pitchFamily="2" charset="-122"/>
              <a:ea typeface="黑体" pitchFamily="2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793616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1862" y="1347614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7584" y="1491630"/>
            <a:ext cx="7556455" cy="271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了解多用电表的构造和原理，掌握多用电表的使用方法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会使用多用电表测电压、电流、定值电阻及二极管的正反向电阻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470" y="-20538"/>
            <a:ext cx="7111028" cy="80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12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实验</a:t>
            </a:r>
            <a:r>
              <a:rPr lang="zh-CN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：练习使用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多用电表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75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987574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若断开电路中的开关，旋转选择开关使其尖端对准欧姆挡，此时测得的是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的电阻；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2290213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切断电路，选择开关尖端对准欧姆挡时，测得的是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的串联总电阻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2779" y="1684794"/>
            <a:ext cx="18133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</a:rPr>
              <a:t>R</a:t>
            </a:r>
            <a:r>
              <a:rPr lang="en-US" altLang="zh-CN" sz="2600" kern="100" baseline="-25000" dirty="0">
                <a:solidFill>
                  <a:srgbClr val="E36C0A"/>
                </a:solidFill>
                <a:latin typeface="Times New Roman"/>
                <a:ea typeface="微软雅黑"/>
              </a:rPr>
              <a:t>1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</a:rPr>
              <a:t>R</a:t>
            </a:r>
            <a:r>
              <a:rPr lang="en-US" altLang="zh-CN" sz="2600" kern="100" baseline="-25000" dirty="0">
                <a:solidFill>
                  <a:srgbClr val="E36C0A"/>
                </a:solidFill>
                <a:latin typeface="Times New Roman"/>
                <a:ea typeface="微软雅黑"/>
              </a:rPr>
              <a:t>2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串联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7743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627534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若旋转选择开关，使尖端对准直流电压挡，闭合开关，并将滑动变阻器的滑片移至最左端，此时测得的是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两端的电压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148" y="2458036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选择开关尖端对准直流电压挡，闭合开关，且滑动变阻器的滑片移至最左端时，电阻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被短路，此时多用电表示数等于电阻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两端的电压，也等于电源的路端电压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446" y="1866910"/>
            <a:ext cx="33874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</a:rPr>
              <a:t>R</a:t>
            </a:r>
            <a:r>
              <a:rPr lang="en-US" altLang="zh-CN" sz="2600" kern="100" baseline="-25000" dirty="0">
                <a:solidFill>
                  <a:srgbClr val="E36C0A"/>
                </a:solidFill>
                <a:latin typeface="Times New Roman"/>
                <a:ea typeface="微软雅黑"/>
              </a:rPr>
              <a:t>2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(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或电源的路端电压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)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8880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267494"/>
            <a:ext cx="8352928" cy="481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在使用多用电表的欧姆挡测量电阻时，若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双手捏住两表笔金属杆，测量值将偏大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测量时发现指针偏离中央刻度过大，则必须减小倍率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重新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调零后再进行测量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选择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倍率测量时发现指针位于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正中间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则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测量值小于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25 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欧姆表内的电池使用时间太长，虽然完成调零，但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量值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将略偏大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41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267494"/>
            <a:ext cx="87790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双手捏住两表笔金属杆时，测量值为被测电阻与人体电阻的并联阻值，应偏小，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测量时指针若向左偏离中央刻度过大，应增大倍率，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选择开关对应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倍率时，指针位于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正中间时，测量应小于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250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电池用时间太久，电动势减小，虽然完成调零，但中值电阻偏小，测量时读数将比真实值偏大，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84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23478"/>
            <a:ext cx="3185487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二、多用电表的读数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874153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所示为一多用电表表盘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6146" name="Picture 2" descr="\\莫成程\f\幻灯片文件复制\2015\同步\步步高\物理\步步高人教3-1（人教）\C19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07654"/>
            <a:ext cx="3392534" cy="174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23928" y="3466441"/>
            <a:ext cx="684804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932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699542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如果用直流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挡测量电压，则读数为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 V.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如果用直流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100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挡测量电流，则读数为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 mA.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如果用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挡测电阻，则读数为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 Ω.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2554145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电压、电流读数时用中间刻度线，电压表读数为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6.6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，电流表读数为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66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，欧姆表读数时用上面刻度线，读数为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800 Ω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90833" y="839931"/>
            <a:ext cx="6014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6.6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6934229" y="143123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smtClean="0">
                <a:solidFill>
                  <a:srgbClr val="E36C0A"/>
                </a:solidFill>
                <a:latin typeface="Times New Roman"/>
                <a:ea typeface="微软雅黑"/>
              </a:rPr>
              <a:t>66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6407477" y="202253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</a:rPr>
              <a:t>800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653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71550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所示为多用电表的刻度盘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若选用倍率为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的电阻挡测电阻时，表针指示如图所示，则：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170" name="Picture 2" descr="\\莫成程\f\幻灯片文件复制\2015\同步\步步高\物理\步步高人教3-1（人教）\+6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222" y="2139702"/>
            <a:ext cx="4934026" cy="21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030462" y="430586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6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565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411510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所测电阻的阻值为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 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；如果要用此多用电表测量一个阻值约为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的电阻，为了使测量结果比较精确，应选用的欧姆挡是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选填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”“×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k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6280" y="2842177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欧姆表读数：对应最上一行刻度值为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，倍率为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，读数为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1.5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电阻时应选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k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的欧姆挡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98716" y="544478"/>
            <a:ext cx="12923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1.5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10</a:t>
            </a:r>
            <a:r>
              <a:rPr lang="en-US" altLang="zh-CN" sz="2600" kern="100" baseline="30000" dirty="0">
                <a:solidFill>
                  <a:srgbClr val="E36C0A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4300932" y="1707654"/>
            <a:ext cx="84830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1 k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4535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288" y="28610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用此多用电表进行测量，当选用量程为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50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的电流挡测量电流时，表针指于图示位置，则所测电流为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；当选用量程为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250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的电流挡测量电流时，表针指于图示位置，则所测电流为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 mA.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2529751"/>
            <a:ext cx="89289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50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电流挡，则每一大格表示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，每一小格表示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，测量的精确度为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，应估读到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0.1 mA(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此时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估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，指针对应的读数为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30.8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；选择量程为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250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的直流电流挡，则每一大格表示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50 mA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847157"/>
              </p:ext>
            </p:extLst>
          </p:nvPr>
        </p:nvGraphicFramePr>
        <p:xfrm>
          <a:off x="487983" y="3708638"/>
          <a:ext cx="55562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文档" r:id="rId4" imgW="555342" imgH="923791" progId="Word.Document.12">
                  <p:embed/>
                </p:oleObj>
              </mc:Choice>
              <mc:Fallback>
                <p:oleObj name="文档" r:id="rId4" imgW="555342" imgH="9237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983" y="3708638"/>
                        <a:ext cx="555625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83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23528" y="1216059"/>
            <a:ext cx="8352928" cy="1701965"/>
            <a:chOff x="323528" y="784011"/>
            <a:chExt cx="8352928" cy="1701965"/>
          </a:xfrm>
        </p:grpSpPr>
        <p:sp>
          <p:nvSpPr>
            <p:cNvPr id="3" name="矩形 2"/>
            <p:cNvSpPr/>
            <p:nvPr/>
          </p:nvSpPr>
          <p:spPr>
            <a:xfrm>
              <a:off x="323528" y="784011"/>
              <a:ext cx="8352928" cy="14276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80000"/>
                </a:lnSpc>
              </a:pP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每一小格表示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5 mA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，测量的精确度为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5 mA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，应估读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到</a:t>
              </a:r>
              <a:endPara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lvl="0" algn="just">
                <a:lnSpc>
                  <a:spcPct val="180000"/>
                </a:lnSpc>
              </a:pP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 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mA(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此时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为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估读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，指针对应的读数为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154 mA.</a:t>
              </a:r>
              <a:endParaRPr lang="zh-CN" altLang="zh-CN" sz="2600" kern="100" dirty="0">
                <a:solidFill>
                  <a:prstClr val="black"/>
                </a:solidFill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0734636"/>
                </p:ext>
              </p:extLst>
            </p:nvPr>
          </p:nvGraphicFramePr>
          <p:xfrm>
            <a:off x="2267744" y="1563638"/>
            <a:ext cx="555625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文档" r:id="rId4" imgW="555342" imgH="925233" progId="Word.Document.12">
                    <p:embed/>
                  </p:oleObj>
                </mc:Choice>
                <mc:Fallback>
                  <p:oleObj name="文档" r:id="rId4" imgW="555342" imgH="925233" progId="Word.Document.12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744" y="1563638"/>
                          <a:ext cx="555625" cy="922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矩形 3"/>
          <p:cNvSpPr/>
          <p:nvPr/>
        </p:nvSpPr>
        <p:spPr>
          <a:xfrm>
            <a:off x="323528" y="2890377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30.8(30.7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30.9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都正确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154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5003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hlinkClick r:id="rId3" action="ppaction://hlinksldjump"/>
          </p:cNvPr>
          <p:cNvSpPr/>
          <p:nvPr/>
        </p:nvSpPr>
        <p:spPr>
          <a:xfrm>
            <a:off x="2483768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2588651" y="2638765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>
            <a:hlinkClick r:id="rId4" action="ppaction://hlinksldjump"/>
          </p:cNvPr>
          <p:cNvSpPr/>
          <p:nvPr/>
        </p:nvSpPr>
        <p:spPr>
          <a:xfrm>
            <a:off x="4727319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4835409" y="2638765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771550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当选用量程为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的电压挡测量电压时，表针也指于图示位置，则所测电压为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 V.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3528" y="2168184"/>
            <a:ext cx="8352928" cy="2131758"/>
            <a:chOff x="323528" y="1808144"/>
            <a:chExt cx="8352928" cy="2131758"/>
          </a:xfrm>
        </p:grpSpPr>
        <p:sp>
          <p:nvSpPr>
            <p:cNvPr id="4" name="矩形 3"/>
            <p:cNvSpPr/>
            <p:nvPr/>
          </p:nvSpPr>
          <p:spPr>
            <a:xfrm>
              <a:off x="323528" y="1808144"/>
              <a:ext cx="8352928" cy="1892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选择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10 V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电压挡，则每一大格表示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 V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，每一小格表示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0.2 V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，测量的精确度为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0.2 V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，应估读到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0.1 V(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此时应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为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估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读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，指针对应的读数为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6.2 V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9738599"/>
                </p:ext>
              </p:extLst>
            </p:nvPr>
          </p:nvGraphicFramePr>
          <p:xfrm>
            <a:off x="1107996" y="2977877"/>
            <a:ext cx="411163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文档" r:id="rId4" imgW="410658" imgH="961291" progId="Word.Document.12">
                    <p:embed/>
                  </p:oleObj>
                </mc:Choice>
                <mc:Fallback>
                  <p:oleObj name="文档" r:id="rId4" imgW="410658" imgH="961291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07996" y="2977877"/>
                          <a:ext cx="411163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矩形 6"/>
          <p:cNvSpPr/>
          <p:nvPr/>
        </p:nvSpPr>
        <p:spPr>
          <a:xfrm>
            <a:off x="4367457" y="1503243"/>
            <a:ext cx="6014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6.2</a:t>
            </a:r>
            <a:endParaRPr lang="zh-CN" altLang="en-US" sz="2600" dirty="0"/>
          </a:p>
        </p:txBody>
      </p:sp>
      <p:pic>
        <p:nvPicPr>
          <p:cNvPr id="8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73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43900" y="707162"/>
            <a:ext cx="850456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一多用电表的工作状态如图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所示，则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此时的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测量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值为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，如果选择开关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指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底部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250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挡，则此时的测量值为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，选择开关指在底部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挡的测量值应该是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，选择开关指在左侧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挡处测量值应该为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，如果指在左侧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挡处测量值应该为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，在测量电阻时，要想使指针向左侧偏转一些，应该把选择开关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771550"/>
            <a:ext cx="83529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换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的挡位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填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更大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更小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，而在换挡之后重新测量之前要重新进行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10242" name="Picture 2" descr="\\莫成程\f\幻灯片文件复制\2015\同步\步步高\物理\步步高人教3-1（人教）\C197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31" y="2139702"/>
            <a:ext cx="1839393" cy="24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635896" y="459958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7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64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477" y="902930"/>
            <a:ext cx="8779011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题图中选择开关指在欧姆表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“×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挡时，仔细观察指针指的刻度可以知道，两个刻度表示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Ω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，可以读出示数为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，电阻值为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Ω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Ω.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当选择开关指在底部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250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挡时测的是直流电压，且量程为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250 V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，应该读中间均匀刻度线，可选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250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这组数值来读，读得电压为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200 V.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选择开关指在底部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挡时测的也是直流电压，且量程为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V.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可选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这组数值来读，读得电压为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8.0 V.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选择开关指在左侧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100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挡时测的是直流电流，且量程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100 mA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815559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也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应读中间均匀刻度线，可选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这组数值来读，读得电流为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mA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80 mA.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选择开关指在左侧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挡时测的是直流电流，且量程为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mA.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可选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这组数值来读，读得电流为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8.0 mA.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在测量电阻时，要想使指针向左侧偏转一些，即使电阻在盘上的指示值大一些，应该把选择开关换选更小的挡位，而在换挡之后重新测量之前要重新进行欧姆调零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4226917"/>
            <a:ext cx="852082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4 Ω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200 V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8.0 V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80 mA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8.0 mA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更小　欧姆调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零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22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987574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所示为一正在测量中的多用电表表盘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1266" name="Picture 2" descr="\\莫成程\f\幻灯片文件复制\2015\同步\步步高\物理\步步高人教3-1（人教）\FF7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9662"/>
            <a:ext cx="3179856" cy="16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959205" y="351946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8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546033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如果是用直流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挡测量电压，则读数为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 V.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如果用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100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挡测量电阻，则读数为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  Ω.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如果是用直流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挡测量电流，则读数为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 mA.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0873" y="1647259"/>
            <a:ext cx="6014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6.6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07477" y="2295331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800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00185" y="2859782"/>
            <a:ext cx="76815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3.30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40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539552" y="613052"/>
            <a:ext cx="453650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一、实验器材</a:t>
            </a:r>
          </a:p>
        </p:txBody>
      </p:sp>
      <p:sp>
        <p:nvSpPr>
          <p:cNvPr id="11" name="矩形 10"/>
          <p:cNvSpPr/>
          <p:nvPr/>
        </p:nvSpPr>
        <p:spPr>
          <a:xfrm>
            <a:off x="467544" y="2146197"/>
            <a:ext cx="794752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电学黑箱、直流电源、开关、导线若干、小灯泡、二极管、定值电阻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大、中、小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三个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5948" y="2226950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多用电表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528" y="411510"/>
            <a:ext cx="8352928" cy="66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二、实验过程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311589" y="1110679"/>
            <a:ext cx="85208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实验步骤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观察多用电表的外形，认识选择开关的测量项目及量程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测电压、电流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检查多用电表的指针是否停在表盘刻度左端的零位置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若不指零，则可用小螺丝刀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进行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将红、黑表笔分别插入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插孔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b="1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09820" y="3591475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机械调零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884" y="339502"/>
            <a:ext cx="879259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将多用电表选择开关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置于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将电表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与被测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注意红表笔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接触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电势应该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比黑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表笔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填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高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低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甲所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示，测量小灯泡两端的电压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将多用电表选择开关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置于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，将被测电路导线卸开一端，把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多用电表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电路中，注意电流应该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从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流入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如图乙所示，测量通过小灯泡的电流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\\莫成程\f\幻灯片文件复制\2015\同步\步步高\物理\步步高人教3-1（人教）\C19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1990"/>
            <a:ext cx="2742416" cy="166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90524" y="42312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直流电压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6560" y="104833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并联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5896" y="164725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8304" y="200729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1</a:t>
            </a:r>
            <a:endParaRPr lang="zh-CN" altLang="en-US" sz="2600" dirty="0"/>
          </a:p>
        </p:txBody>
      </p:sp>
      <p:sp>
        <p:nvSpPr>
          <p:cNvPr id="14" name="矩形 13"/>
          <p:cNvSpPr/>
          <p:nvPr/>
        </p:nvSpPr>
        <p:spPr>
          <a:xfrm>
            <a:off x="4205764" y="281462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直流电流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28229" y="343584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串联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4752" y="4015903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红表笔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4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528" y="483518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测电阻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机械调零：使用前若指针没有停在左端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位置，要用螺丝刀转动调零定位螺丝，使指针指零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选挡：估计待测电阻的大小，旋转选择开关，使其尖端对准欧姆挡的合适挡位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欧姆调零：将红、黑表笔短接，调整调零电阻旋钮，使指针指在表盘右端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刻度处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140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528" y="1065784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测量读数：将两表笔分别与待测电阻的两端接触，指针示数乘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以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即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为待测电阻阻值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测另一电阻时重复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②③④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实验完毕，应将选择开关置于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OFF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挡或交流电压最高挡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17532" y="1745754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量程倍率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20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699542"/>
            <a:ext cx="8352928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研究二极管的单向导电性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测正向电阻：将多用电表的选择开关旋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至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填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低倍率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高倍率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的欧姆挡，调整欧姆零点之后将黑表笔接触二极管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，红表笔接触二极管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，把读得的欧姆数乘以欧姆挡的倍率，即为二极管的正向电阻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86676" y="1431235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低倍率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8756" y="2731006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正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55592" y="2723386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负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88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1556</Words>
  <Application>Microsoft Office PowerPoint</Application>
  <PresentationFormat>全屏显示(16:9)</PresentationFormat>
  <Paragraphs>156</Paragraphs>
  <Slides>37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558</cp:revision>
  <dcterms:modified xsi:type="dcterms:W3CDTF">2015-04-29T10:23:09Z</dcterms:modified>
</cp:coreProperties>
</file>