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5" r:id="rId2"/>
    <p:sldId id="413" r:id="rId3"/>
    <p:sldId id="359" r:id="rId4"/>
    <p:sldId id="341" r:id="rId5"/>
    <p:sldId id="372" r:id="rId6"/>
    <p:sldId id="373" r:id="rId7"/>
    <p:sldId id="391" r:id="rId8"/>
    <p:sldId id="434" r:id="rId9"/>
    <p:sldId id="393" r:id="rId10"/>
    <p:sldId id="421" r:id="rId11"/>
    <p:sldId id="422" r:id="rId12"/>
    <p:sldId id="398" r:id="rId13"/>
    <p:sldId id="400" r:id="rId14"/>
    <p:sldId id="436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344" r:id="rId23"/>
    <p:sldId id="375" r:id="rId24"/>
    <p:sldId id="446" r:id="rId25"/>
    <p:sldId id="447" r:id="rId26"/>
    <p:sldId id="448" r:id="rId27"/>
    <p:sldId id="389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4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5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__6.docx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__7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emf"/><Relationship Id="rId10" Type="http://schemas.openxmlformats.org/officeDocument/2006/relationships/image" Target="../media/image24.png"/><Relationship Id="rId4" Type="http://schemas.openxmlformats.org/officeDocument/2006/relationships/package" Target="../embeddings/Microsoft_Word___8.docx"/><Relationship Id="rId9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__10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slide" Target="slide3.x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__1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3.doc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1082442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为使电池的路端电压有明显变化，应选取内阻较大的旧干电池和内阻较大的电压表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实验中不能将电流调得过大，且读数要快，读完后立即切断电源，防止干电池大电流放电时内阻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的明显变化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当干电池的路端电压变化不很明显时，作图象时，纵轴单位可取得小一些，且纵轴起点可不从零开始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11510"/>
            <a:ext cx="2339102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四、注意事项</a:t>
            </a:r>
          </a:p>
        </p:txBody>
      </p:sp>
    </p:spTree>
    <p:extLst>
      <p:ext uri="{BB962C8B-B14F-4D97-AF65-F5344CB8AC3E}">
        <p14:creationId xmlns:p14="http://schemas.microsoft.com/office/powerpoint/2010/main" val="29641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108254"/>
              </p:ext>
            </p:extLst>
          </p:nvPr>
        </p:nvGraphicFramePr>
        <p:xfrm>
          <a:off x="323528" y="489570"/>
          <a:ext cx="848042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文档" r:id="rId4" imgW="8485201" imgH="3169177" progId="Word.Document.12">
                  <p:embed/>
                </p:oleObj>
              </mc:Choice>
              <mc:Fallback>
                <p:oleObj name="文档" r:id="rId4" imgW="8485201" imgH="3169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489570"/>
                        <a:ext cx="8480425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\\莫成程\f\幻灯片文件复制\2015\同步\步步高\物理\步步高人教3-1（人教）\C208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15766"/>
            <a:ext cx="201305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55192" y="450834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257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699542"/>
            <a:ext cx="664637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一、伏安法测</a:t>
            </a:r>
            <a:r>
              <a:rPr lang="en-US" altLang="zh-CN" sz="2800" b="1" i="1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、</a:t>
            </a:r>
            <a:r>
              <a:rPr lang="en-US" altLang="zh-CN" sz="2800" b="1" i="1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的仪器选择与数据处理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187132" y="1261557"/>
            <a:ext cx="8352928" cy="3948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用电流表和电压表测定电池的电动势和内电阻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的实验中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备有如下器材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干电池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节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Ω)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  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A)  F.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A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</a:p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G.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开关、导线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若干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7494"/>
            <a:ext cx="8352928" cy="114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其中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应选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，电流表应选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只填器材前的序号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319553"/>
            <a:ext cx="8352928" cy="22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滑动变阻器的最大值一般为待测电阻的几倍时较好，在该实验中因电源内阻比较小，故滑动变阻器选择较小一点的即可，故滑动变阻器应选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也可以从便于调节的角度来分析，应该选择阻值较小的滑动变阻器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008" y="3507854"/>
            <a:ext cx="8352928" cy="170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电流表的量程要大于电源允许通过的电流，对于干电池来讲允许通过的最大电流一般是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，故需要选择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量程的电流表，所以电流表应选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351115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B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7208088" y="366355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srgbClr val="E36C0A"/>
                </a:solidFill>
                <a:latin typeface="Times New Roman"/>
                <a:ea typeface="微软雅黑"/>
              </a:rPr>
              <a:t>E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58189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为了最大限度的减小实验误差，请在虚线框中画出该实验最合理的电路图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C209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22049"/>
            <a:ext cx="2736304" cy="249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\\莫成程\f\幻灯片文件复制\2015\同步\步步高\物理\步步高人教3-1（人教）\C210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1132"/>
            <a:ext cx="2005273" cy="202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30348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某同学根据实验数据画出的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所示，由图象可得电池的电动势为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，内电阻为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C20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17" y="1599629"/>
            <a:ext cx="2587099" cy="23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851920" y="402352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58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62166"/>
              </p:ext>
            </p:extLst>
          </p:nvPr>
        </p:nvGraphicFramePr>
        <p:xfrm>
          <a:off x="300359" y="848792"/>
          <a:ext cx="8520113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文档" r:id="rId4" imgW="8523348" imgH="2662065" progId="Word.Document.12">
                  <p:embed/>
                </p:oleObj>
              </mc:Choice>
              <mc:Fallback>
                <p:oleObj name="文档" r:id="rId4" imgW="8523348" imgH="2662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359" y="848792"/>
                        <a:ext cx="8520113" cy="265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2746361"/>
            <a:ext cx="2101857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1.5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95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7494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用电流表和电压表测定电池的电动势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，所用电路如图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7(a)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所示，一位同学测得的六组数据如下表所示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42930"/>
              </p:ext>
            </p:extLst>
          </p:nvPr>
        </p:nvGraphicFramePr>
        <p:xfrm>
          <a:off x="1175717" y="2210534"/>
          <a:ext cx="6924675" cy="2377440"/>
        </p:xfrm>
        <a:graphic>
          <a:graphicData uri="http://schemas.openxmlformats.org/drawingml/2006/table">
            <a:tbl>
              <a:tblPr/>
              <a:tblGrid>
                <a:gridCol w="1240335"/>
                <a:gridCol w="908987"/>
                <a:gridCol w="874074"/>
                <a:gridCol w="1027688"/>
                <a:gridCol w="992776"/>
                <a:gridCol w="957864"/>
                <a:gridCol w="92295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组别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3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5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6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I</a:t>
                      </a: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/A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0.12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0.20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0.31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0.32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0.50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0.57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电压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U</a:t>
                      </a: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/V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1.37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1.32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1.24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1.18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1.10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1.05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55552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试根据这些数据在图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(b)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中作出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266" name="Picture 2" descr="\\莫成程\f\幻灯片文件复制\2015\同步\步步高\物理\步步高人教3-1（人教）\C211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07282"/>
            <a:ext cx="1263077" cy="145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\\莫成程\f\幻灯片文件复制\2015\同步\步步高\物理\步步高人教3-1（人教）\C211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75606"/>
            <a:ext cx="2657475" cy="2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79912" y="339145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259140" y="3802381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根据图线求出电池的电动势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，电池的内阻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Ω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96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39502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本题考查用作图法处理实验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据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的能力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作图线时应使尽可能多的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落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在直线上，个别偏离太远的点应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舍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去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，图线如图所示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由图线与纵轴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的交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可得电动势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1.46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，再读出图线与横轴交点的坐标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(0.65,1.00)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0.71 Ω.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C21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16" y="483518"/>
            <a:ext cx="3245964" cy="23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62257"/>
              </p:ext>
            </p:extLst>
          </p:nvPr>
        </p:nvGraphicFramePr>
        <p:xfrm>
          <a:off x="4537124" y="3129384"/>
          <a:ext cx="10048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文档" r:id="rId5" imgW="1004870" imgH="1099030" progId="Word.Document.12">
                  <p:embed/>
                </p:oleObj>
              </mc:Choice>
              <mc:Fallback>
                <p:oleObj name="文档" r:id="rId5" imgW="1004870" imgH="1099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124" y="3129384"/>
                        <a:ext cx="1004888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3874389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见解析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图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2)1.46(1.45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1.47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均可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    0.71(0.68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0.74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均可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55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9323" y="1461150"/>
            <a:ext cx="7708340" cy="271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知道测定电池的电动势和内阻的实验原理，进一步感受路端电压随电流变化的关系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通过实验过程，掌握实验方法，学会根据图象合理外推进行数据处理的方法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-20538"/>
            <a:ext cx="8093013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13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实验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：测定电池的电动势和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内阻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7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338" y="123478"/>
            <a:ext cx="8352928" cy="66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二、安阻法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(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或伏阻法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)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测</a:t>
            </a:r>
            <a:r>
              <a:rPr lang="en-US" altLang="zh-CN" sz="2800" b="1" i="1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、</a:t>
            </a:r>
            <a:r>
              <a:rPr lang="en-US" altLang="zh-CN" sz="2800" b="1" i="1" kern="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的实验原理与数据处理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828318"/>
            <a:ext cx="4824535" cy="4293483"/>
            <a:chOff x="216694" y="1025496"/>
            <a:chExt cx="4824535" cy="4293483"/>
          </a:xfrm>
        </p:grpSpPr>
        <p:sp>
          <p:nvSpPr>
            <p:cNvPr id="3" name="矩形 2"/>
            <p:cNvSpPr/>
            <p:nvPr/>
          </p:nvSpPr>
          <p:spPr>
            <a:xfrm>
              <a:off x="216694" y="1025496"/>
              <a:ext cx="4824535" cy="4293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Times New Roman"/>
                </a:rPr>
                <a:t>例</a:t>
              </a:r>
              <a:r>
                <a:rPr lang="en-US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某研究性学习小组利用如图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8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甲所示电路测量电池组的电动势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和内阻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根据实验数据绘出如图乙所示的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图线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，其中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为电阻箱读数，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为电流表读数，由此可以得到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________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________.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96429"/>
                </p:ext>
              </p:extLst>
            </p:nvPr>
          </p:nvGraphicFramePr>
          <p:xfrm>
            <a:off x="3313038" y="2840936"/>
            <a:ext cx="381000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文档" r:id="rId4" imgW="380425" imgH="907926" progId="Word.Document.12">
                    <p:embed/>
                  </p:oleObj>
                </mc:Choice>
                <mc:Fallback>
                  <p:oleObj name="文档" r:id="rId4" imgW="380425" imgH="907926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13038" y="2840936"/>
                          <a:ext cx="381000" cy="908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38" name="Picture 2" descr="\\莫成程\f\幻灯片文件复制\2015\同步\步步高\物理\步步高人教3-1（人教）\C213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91" y="1131590"/>
            <a:ext cx="4029074" cy="220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688326" y="372387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298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19558"/>
              </p:ext>
            </p:extLst>
          </p:nvPr>
        </p:nvGraphicFramePr>
        <p:xfrm>
          <a:off x="451048" y="641226"/>
          <a:ext cx="8153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文档" r:id="rId4" imgW="8151954" imgH="1716322" progId="Word.Document.12">
                  <p:embed/>
                </p:oleObj>
              </mc:Choice>
              <mc:Fallback>
                <p:oleObj name="文档" r:id="rId4" imgW="8151954" imgH="17163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048" y="641226"/>
                        <a:ext cx="81534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1367801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由此知题图乙中图线的斜率为电动势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，纵轴截距大小为内阻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647256"/>
              </p:ext>
            </p:extLst>
          </p:nvPr>
        </p:nvGraphicFramePr>
        <p:xfrm>
          <a:off x="467544" y="2729458"/>
          <a:ext cx="8153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文档" r:id="rId7" imgW="8151954" imgH="1718124" progId="Word.Document.12">
                  <p:embed/>
                </p:oleObj>
              </mc:Choice>
              <mc:Fallback>
                <p:oleObj name="文档" r:id="rId7" imgW="8151954" imgH="17181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544" y="2729458"/>
                        <a:ext cx="81534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3528" y="379588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3.0 V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1.0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Ω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6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873860"/>
            <a:ext cx="6480720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某同学利用电压表和电阻箱测定干电池的电动势和内电阻，使用的器材还包括定值电阻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Ω)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一个，开关两个，导线若干，实验原理图如图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C214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96" y="3219822"/>
            <a:ext cx="1633468" cy="11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46453" y="446319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9</a:t>
            </a:r>
            <a:endParaRPr lang="zh-CN" altLang="en-US" sz="2600" dirty="0"/>
          </a:p>
        </p:txBody>
      </p:sp>
      <p:sp>
        <p:nvSpPr>
          <p:cNvPr id="8" name="圆角矩形 7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843558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的实物图中，已正确连接了部分电路，请完成余下电路的连接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386" name="Picture 2" descr="\\莫成程\f\幻灯片文件复制\2015\同步\步步高\物理\步步高人教3-1（人教）\C21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87508"/>
            <a:ext cx="3058965" cy="172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79912" y="408391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10</a:t>
            </a:r>
            <a:endParaRPr lang="zh-CN" altLang="en-US" sz="2600" dirty="0"/>
          </a:p>
        </p:txBody>
      </p:sp>
      <p:pic>
        <p:nvPicPr>
          <p:cNvPr id="6" name="Picture 2" descr="\\莫成程\f\幻灯片文件复制\2015\同步\步步高\物理\步步高人教3-1（人教）\C215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59" y="2157018"/>
            <a:ext cx="3569429" cy="198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900" y="798547"/>
            <a:ext cx="691276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请完成下列主要实验步骤：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检查并调节电压表指针指零；调节电阻箱，示数如图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所示，读得电阻值是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闭合，开关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断开，电压表的示数是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1.49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，电压表的示数是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1.16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；断开开关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434" name="Picture 2" descr="\\莫成程\f\幻灯片文件复制\2015\同步\步步高\物理\步步高人教3-1（人教）\C214B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987574"/>
            <a:ext cx="1739279" cy="240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21292" y="3419029"/>
            <a:ext cx="8391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86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786790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由题图读得电阻箱阻值为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，电压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表示数为电源电动势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1.49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再闭合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，电压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表示数为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两端电压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将电压表视为理想电表，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02513"/>
              </p:ext>
            </p:extLst>
          </p:nvPr>
        </p:nvGraphicFramePr>
        <p:xfrm>
          <a:off x="326732" y="3283610"/>
          <a:ext cx="7061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文档" r:id="rId4" imgW="7060804" imgH="1479526" progId="Word.Document.12">
                  <p:embed/>
                </p:oleObj>
              </mc:Choice>
              <mc:Fallback>
                <p:oleObj name="文档" r:id="rId4" imgW="7060804" imgH="1479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732" y="3283610"/>
                        <a:ext cx="70612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402715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20 Ω</a:t>
            </a: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闭合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00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851178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使用测得的数据，计算出干电池的内阻是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计算结果保留两位有效数字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742601"/>
              </p:ext>
            </p:extLst>
          </p:nvPr>
        </p:nvGraphicFramePr>
        <p:xfrm>
          <a:off x="323528" y="2275111"/>
          <a:ext cx="7902575" cy="25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文档" r:id="rId4" imgW="7906157" imgH="2535197" progId="Word.Document.12">
                  <p:embed/>
                </p:oleObj>
              </mc:Choice>
              <mc:Fallback>
                <p:oleObj name="文档" r:id="rId4" imgW="7906157" imgH="25351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2275111"/>
                        <a:ext cx="7902575" cy="25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804248" y="875051"/>
            <a:ext cx="109998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0.69 Ω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一、实验方案</a:t>
            </a:r>
          </a:p>
        </p:txBody>
      </p:sp>
      <p:sp>
        <p:nvSpPr>
          <p:cNvPr id="11" name="矩形 10"/>
          <p:cNvSpPr/>
          <p:nvPr/>
        </p:nvSpPr>
        <p:spPr>
          <a:xfrm>
            <a:off x="467544" y="1131590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伏安法：由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知，只要测出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数据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，就可以列出两个关于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的方程，从而解出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，用到的器材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电路图如图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C20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91830"/>
            <a:ext cx="1786880" cy="125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148064" y="458797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505644" y="182937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两组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2732" y="241786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电池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9713" y="241024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开关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08104" y="239382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滑动变阻器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6756" y="241256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301541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483518"/>
            <a:ext cx="83529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安阻法：由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可知，只要能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得到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两组数据，列出关于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的两个方程，就能解出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，用到的器材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电路图如图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C20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9742"/>
            <a:ext cx="2324844" cy="166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67944" y="422793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6361373" y="586006"/>
            <a:ext cx="8322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6616" y="177966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电池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97108" y="176442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开关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6914" y="175912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电阻箱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9620" y="176442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411510"/>
            <a:ext cx="83529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伏阻法：由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知，如果能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得到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两组数据，列出关于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的两个方程，就能解出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，用到的器材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电路图如图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662648"/>
              </p:ext>
            </p:extLst>
          </p:nvPr>
        </p:nvGraphicFramePr>
        <p:xfrm>
          <a:off x="3342650" y="411510"/>
          <a:ext cx="501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文档" r:id="rId4" imgW="502075" imgH="930642" progId="Word.Document.12">
                  <p:embed/>
                </p:oleObj>
              </mc:Choice>
              <mc:Fallback>
                <p:oleObj name="文档" r:id="rId4" imgW="502075" imgH="9306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2650" y="411510"/>
                        <a:ext cx="5016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 descr="\\莫成程\f\幻灯片文件复制\2015\同步\步步高\物理\步步高人教3-1（人教）\C206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9742"/>
            <a:ext cx="2374136" cy="16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03221" y="429994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6024673" y="540286"/>
            <a:ext cx="9621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852" y="170003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电池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076" y="170003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开关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0624" y="1700034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电阻箱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0362" y="170402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08996"/>
            <a:ext cx="477246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二、实验步骤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(</a:t>
            </a: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以伏安法为例</a:t>
            </a:r>
            <a:r>
              <a:rPr lang="en-US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)</a:t>
            </a:r>
            <a:endParaRPr lang="zh-CN" altLang="zh-CN" sz="2800" b="1" kern="10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60" y="712264"/>
            <a:ext cx="8352928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量程，电压表用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量程，按实验原理图连接好电路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把滑动变阻器的滑片移到一端，使其阻值最大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闭合开关，调节滑动变阻器，使电流表有明显的示数，记录一组数据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用同样的方法测量几组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断开开关，整理好器材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处理数据，用公式法和作图法这两种方法求出电池的电动势和内阻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08996"/>
            <a:ext cx="3416320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三、实验数据的处理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82831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求平均值法：由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可解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40980"/>
              </p:ext>
            </p:extLst>
          </p:nvPr>
        </p:nvGraphicFramePr>
        <p:xfrm>
          <a:off x="373405" y="1499250"/>
          <a:ext cx="6999287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文档" r:id="rId4" imgW="6999625" imgH="1510162" progId="Word.Document.12">
                  <p:embed/>
                </p:oleObj>
              </mc:Choice>
              <mc:Fallback>
                <p:oleObj name="文档" r:id="rId4" imgW="6999625" imgH="15101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05" y="1499250"/>
                        <a:ext cx="6999287" cy="150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9682" y="2600812"/>
            <a:ext cx="86060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可以利用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的值多求几组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的值，算出它们的平均值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本实验中，为了减少实验误差，一般用图象法处理实验数据，即根据多次测出的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值，作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95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351115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将图线两侧延长，纵轴截距表示电池电动势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C207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08" y="2655371"/>
            <a:ext cx="1720964" cy="156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66433" y="431155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873654"/>
              </p:ext>
            </p:extLst>
          </p:nvPr>
        </p:nvGraphicFramePr>
        <p:xfrm>
          <a:off x="403225" y="1048251"/>
          <a:ext cx="8382000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文档" r:id="rId5" imgW="8388034" imgH="2341652" progId="Word.Document.12">
                  <p:embed/>
                </p:oleObj>
              </mc:Choice>
              <mc:Fallback>
                <p:oleObj name="文档" r:id="rId5" imgW="8388034" imgH="2341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25" y="1048251"/>
                        <a:ext cx="8382000" cy="233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1037</Words>
  <Application>Microsoft Office PowerPoint</Application>
  <PresentationFormat>全屏显示(16:9)</PresentationFormat>
  <Paragraphs>127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554</cp:revision>
  <dcterms:modified xsi:type="dcterms:W3CDTF">2015-04-29T10:23:32Z</dcterms:modified>
</cp:coreProperties>
</file>