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91AC1-AE4E-41D5-A51C-A409A77BF20C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AAC02-3276-46BA-8E05-6642793410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AAC02-3276-46BA-8E05-66427934107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7E31C1E-1586-46FA-96F1-B6343203F9DE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9BADA3E-7F24-4DAC-BB40-E04B50DD6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aptivate%20audiences" TargetMode="External"/><Relationship Id="rId3" Type="http://schemas.openxmlformats.org/officeDocument/2006/relationships/hyperlink" Target="http://dict.cn/listeners" TargetMode="External"/><Relationship Id="rId7" Type="http://schemas.openxmlformats.org/officeDocument/2006/relationships/hyperlink" Target="http://dict.cn/assemble%20an%20audience" TargetMode="External"/><Relationship Id="rId12" Type="http://schemas.openxmlformats.org/officeDocument/2006/relationships/hyperlink" Target="http://dict.cn/choir%20practice" TargetMode="External"/><Relationship Id="rId2" Type="http://schemas.openxmlformats.org/officeDocument/2006/relationships/hyperlink" Target="http://dict.cn/int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ddress%20an%20audience" TargetMode="External"/><Relationship Id="rId11" Type="http://schemas.openxmlformats.org/officeDocument/2006/relationships/hyperlink" Target="http://dict.cn/male%20choir" TargetMode="External"/><Relationship Id="rId5" Type="http://schemas.openxmlformats.org/officeDocument/2006/relationships/hyperlink" Target="http://dict.cn/appointment" TargetMode="External"/><Relationship Id="rId10" Type="http://schemas.openxmlformats.org/officeDocument/2006/relationships/hyperlink" Target="http://dict.cn/chorus" TargetMode="External"/><Relationship Id="rId4" Type="http://schemas.openxmlformats.org/officeDocument/2006/relationships/hyperlink" Target="http://dict.cn/consultation" TargetMode="External"/><Relationship Id="rId9" Type="http://schemas.openxmlformats.org/officeDocument/2006/relationships/hyperlink" Target="http://dict.cn/draw%20an%20audience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influence%20in" TargetMode="External"/><Relationship Id="rId3" Type="http://schemas.openxmlformats.org/officeDocument/2006/relationships/hyperlink" Target="http://dict.cn/shopping%20complex" TargetMode="External"/><Relationship Id="rId7" Type="http://schemas.openxmlformats.org/officeDocument/2006/relationships/hyperlink" Target="http://dict.cn/influence%20profoundly" TargetMode="External"/><Relationship Id="rId2" Type="http://schemas.openxmlformats.org/officeDocument/2006/relationships/hyperlink" Target="http://dict.cn/laboratory%20compl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dark%20influence" TargetMode="External"/><Relationship Id="rId5" Type="http://schemas.openxmlformats.org/officeDocument/2006/relationships/hyperlink" Target="http://dict.cn/effect" TargetMode="External"/><Relationship Id="rId10" Type="http://schemas.openxmlformats.org/officeDocument/2006/relationships/hyperlink" Target="http://dict.cn/lines" TargetMode="External"/><Relationship Id="rId4" Type="http://schemas.openxmlformats.org/officeDocument/2006/relationships/hyperlink" Target="http://dict.cn/sports%20complex" TargetMode="External"/><Relationship Id="rId9" Type="http://schemas.openxmlformats.org/officeDocument/2006/relationships/hyperlink" Target="http://dict.cn/word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single" TargetMode="External"/><Relationship Id="rId13" Type="http://schemas.openxmlformats.org/officeDocument/2006/relationships/hyperlink" Target="http://dict.cn/in%20tune" TargetMode="External"/><Relationship Id="rId3" Type="http://schemas.openxmlformats.org/officeDocument/2006/relationships/hyperlink" Target="http://dict.cn/alone" TargetMode="External"/><Relationship Id="rId7" Type="http://schemas.openxmlformats.org/officeDocument/2006/relationships/hyperlink" Target="http://dict.cn/by%20yourself" TargetMode="External"/><Relationship Id="rId12" Type="http://schemas.openxmlformats.org/officeDocument/2006/relationships/hyperlink" Target="http://dict.cn/hum%20a%20tune" TargetMode="External"/><Relationship Id="rId2" Type="http://schemas.openxmlformats.org/officeDocument/2006/relationships/hyperlink" Target="http://dict.cn/lyric%20po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ingly" TargetMode="External"/><Relationship Id="rId11" Type="http://schemas.openxmlformats.org/officeDocument/2006/relationships/hyperlink" Target="http://dict.cn/solo%20dance" TargetMode="External"/><Relationship Id="rId5" Type="http://schemas.openxmlformats.org/officeDocument/2006/relationships/hyperlink" Target="http://dict.cn/on%20your%20own" TargetMode="External"/><Relationship Id="rId10" Type="http://schemas.openxmlformats.org/officeDocument/2006/relationships/hyperlink" Target="http://dict.cn/vocal%20solo" TargetMode="External"/><Relationship Id="rId4" Type="http://schemas.openxmlformats.org/officeDocument/2006/relationships/hyperlink" Target="http://dict.cn/unaccompanied" TargetMode="External"/><Relationship Id="rId9" Type="http://schemas.openxmlformats.org/officeDocument/2006/relationships/hyperlink" Target="http://dict.cn/lon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mix%20in" TargetMode="External"/><Relationship Id="rId3" Type="http://schemas.openxmlformats.org/officeDocument/2006/relationships/hyperlink" Target="http://dict.cn/tune%20in%20to%20Radio%20Beijing" TargetMode="External"/><Relationship Id="rId7" Type="http://schemas.openxmlformats.org/officeDocument/2006/relationships/hyperlink" Target="http://dict.cn/mix%20cocktails" TargetMode="External"/><Relationship Id="rId2" Type="http://schemas.openxmlformats.org/officeDocument/2006/relationships/hyperlink" Target="http://dict.cn/the%20notes%20of%20a%20tu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mingle" TargetMode="External"/><Relationship Id="rId11" Type="http://schemas.openxmlformats.org/officeDocument/2006/relationships/hyperlink" Target="http://dict.cn/mix%20work%20with%20adequate%20rest" TargetMode="External"/><Relationship Id="rId5" Type="http://schemas.openxmlformats.org/officeDocument/2006/relationships/hyperlink" Target="http://dict.cn/combine" TargetMode="External"/><Relationship Id="rId10" Type="http://schemas.openxmlformats.org/officeDocument/2006/relationships/hyperlink" Target="http://dict.cn/mix%20with" TargetMode="External"/><Relationship Id="rId4" Type="http://schemas.openxmlformats.org/officeDocument/2006/relationships/hyperlink" Target="http://dict.cn/blend" TargetMode="External"/><Relationship Id="rId9" Type="http://schemas.openxmlformats.org/officeDocument/2006/relationships/hyperlink" Target="http://dict.cn/mix%20much%20in%20societ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uthor" TargetMode="External"/><Relationship Id="rId3" Type="http://schemas.openxmlformats.org/officeDocument/2006/relationships/hyperlink" Target="http://dict.cn/excellent" TargetMode="External"/><Relationship Id="rId7" Type="http://schemas.openxmlformats.org/officeDocument/2006/relationships/hyperlink" Target="http://dict.cn/creator" TargetMode="External"/><Relationship Id="rId2" Type="http://schemas.openxmlformats.org/officeDocument/2006/relationships/hyperlink" Target="http://dict.cn/elega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lassical%20literature%E3%80%94music%E3%80%95" TargetMode="External"/><Relationship Id="rId11" Type="http://schemas.openxmlformats.org/officeDocument/2006/relationships/hyperlink" Target="http://dict.cn/songwriter" TargetMode="External"/><Relationship Id="rId5" Type="http://schemas.openxmlformats.org/officeDocument/2006/relationships/hyperlink" Target="http://dict.cn/classical%20Chinese%E3%80%94physics%E3%80%95" TargetMode="External"/><Relationship Id="rId10" Type="http://schemas.openxmlformats.org/officeDocument/2006/relationships/hyperlink" Target="http://dict.cn/originator" TargetMode="External"/><Relationship Id="rId4" Type="http://schemas.openxmlformats.org/officeDocument/2006/relationships/hyperlink" Target="http://dict.cn/classical%20folk%20dance" TargetMode="External"/><Relationship Id="rId9" Type="http://schemas.openxmlformats.org/officeDocument/2006/relationships/hyperlink" Target="http://dict.cn/musicia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yard" TargetMode="External"/><Relationship Id="rId3" Type="http://schemas.openxmlformats.org/officeDocument/2006/relationships/hyperlink" Target="http://dict.cn/director" TargetMode="External"/><Relationship Id="rId7" Type="http://schemas.openxmlformats.org/officeDocument/2006/relationships/hyperlink" Target="http://dict.cn/orchestra%20conductor" TargetMode="External"/><Relationship Id="rId2" Type="http://schemas.openxmlformats.org/officeDocument/2006/relationships/hyperlink" Target="http://dict.cn/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guest%20conductor" TargetMode="External"/><Relationship Id="rId11" Type="http://schemas.openxmlformats.org/officeDocument/2006/relationships/hyperlink" Target="http://dict.cn/High%20Court" TargetMode="External"/><Relationship Id="rId5" Type="http://schemas.openxmlformats.org/officeDocument/2006/relationships/hyperlink" Target="http://dict.cn/bus%20conductor" TargetMode="External"/><Relationship Id="rId10" Type="http://schemas.openxmlformats.org/officeDocument/2006/relationships/hyperlink" Target="http://dict.cn/federal%20court" TargetMode="External"/><Relationship Id="rId4" Type="http://schemas.openxmlformats.org/officeDocument/2006/relationships/hyperlink" Target="http://dict.cn/good%20conductor" TargetMode="External"/><Relationship Id="rId9" Type="http://schemas.openxmlformats.org/officeDocument/2006/relationships/hyperlink" Target="http://dict.cn/courtyar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manager" TargetMode="External"/><Relationship Id="rId13" Type="http://schemas.openxmlformats.org/officeDocument/2006/relationships/hyperlink" Target="http://dict.cn/stage%20director" TargetMode="External"/><Relationship Id="rId3" Type="http://schemas.openxmlformats.org/officeDocument/2006/relationships/hyperlink" Target="http://dict.cn/boss" TargetMode="External"/><Relationship Id="rId7" Type="http://schemas.openxmlformats.org/officeDocument/2006/relationships/hyperlink" Target="http://dict.cn/leader" TargetMode="External"/><Relationship Id="rId12" Type="http://schemas.openxmlformats.org/officeDocument/2006/relationships/hyperlink" Target="http://dict.cn/music%20director" TargetMode="External"/><Relationship Id="rId2" Type="http://schemas.openxmlformats.org/officeDocument/2006/relationships/hyperlink" Target="http://dict.cn/administ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head" TargetMode="External"/><Relationship Id="rId11" Type="http://schemas.openxmlformats.org/officeDocument/2006/relationships/hyperlink" Target="http://dict.cn/assistant%20director" TargetMode="External"/><Relationship Id="rId5" Type="http://schemas.openxmlformats.org/officeDocument/2006/relationships/hyperlink" Target="http://dict.cn/governor" TargetMode="External"/><Relationship Id="rId10" Type="http://schemas.openxmlformats.org/officeDocument/2006/relationships/hyperlink" Target="http://dict.cn/managing%20director" TargetMode="External"/><Relationship Id="rId4" Type="http://schemas.openxmlformats.org/officeDocument/2006/relationships/hyperlink" Target="http://dict.cn/chairman" TargetMode="External"/><Relationship Id="rId9" Type="http://schemas.openxmlformats.org/officeDocument/2006/relationships/hyperlink" Target="http://dict.cn/acting%20director" TargetMode="External"/><Relationship Id="rId14" Type="http://schemas.openxmlformats.org/officeDocument/2006/relationships/hyperlink" Target="http://dict.cn/board%20of%20director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musical%20box" TargetMode="External"/><Relationship Id="rId3" Type="http://schemas.openxmlformats.org/officeDocument/2006/relationships/hyperlink" Target="http://dict.cn/demonstrate%20one%27s%20genius" TargetMode="External"/><Relationship Id="rId7" Type="http://schemas.openxmlformats.org/officeDocument/2006/relationships/hyperlink" Target="http://dict.cn/tuneful" TargetMode="External"/><Relationship Id="rId2" Type="http://schemas.openxmlformats.org/officeDocument/2006/relationships/hyperlink" Target="http://dict.cn/intell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melodious" TargetMode="External"/><Relationship Id="rId5" Type="http://schemas.openxmlformats.org/officeDocument/2006/relationships/hyperlink" Target="http://dict.cn/infant%20genius" TargetMode="External"/><Relationship Id="rId4" Type="http://schemas.openxmlformats.org/officeDocument/2006/relationships/hyperlink" Target="http://dict.cn/artistic%20genius" TargetMode="External"/><Relationship Id="rId9" Type="http://schemas.openxmlformats.org/officeDocument/2006/relationships/hyperlink" Target="http://dict.cn/musical%20instrumen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leading%20figure" TargetMode="External"/><Relationship Id="rId13" Type="http://schemas.openxmlformats.org/officeDocument/2006/relationships/hyperlink" Target="http://dict.cn/merchant%20prince" TargetMode="External"/><Relationship Id="rId3" Type="http://schemas.openxmlformats.org/officeDocument/2006/relationships/hyperlink" Target="http://dict.cn/gift" TargetMode="External"/><Relationship Id="rId7" Type="http://schemas.openxmlformats.org/officeDocument/2006/relationships/hyperlink" Target="http://dict.cn/knight" TargetMode="External"/><Relationship Id="rId12" Type="http://schemas.openxmlformats.org/officeDocument/2006/relationships/hyperlink" Target="http://dict.cn/prince%20royal" TargetMode="External"/><Relationship Id="rId2" Type="http://schemas.openxmlformats.org/officeDocument/2006/relationships/hyperlink" Target="http://dict.cn/abi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alent%20for%20music" TargetMode="External"/><Relationship Id="rId11" Type="http://schemas.openxmlformats.org/officeDocument/2006/relationships/hyperlink" Target="http://dict.cn/banking%E3%80%94financial%E3%80%95%20prince" TargetMode="External"/><Relationship Id="rId5" Type="http://schemas.openxmlformats.org/officeDocument/2006/relationships/hyperlink" Target="http://dict.cn/average%20talent" TargetMode="External"/><Relationship Id="rId10" Type="http://schemas.openxmlformats.org/officeDocument/2006/relationships/hyperlink" Target="http://dict.cn/big%20gun" TargetMode="External"/><Relationship Id="rId4" Type="http://schemas.openxmlformats.org/officeDocument/2006/relationships/hyperlink" Target="http://dict.cn/skill" TargetMode="External"/><Relationship Id="rId9" Type="http://schemas.openxmlformats.org/officeDocument/2006/relationships/hyperlink" Target="http://dict.cn/big%20shot" TargetMode="External"/><Relationship Id="rId14" Type="http://schemas.openxmlformats.org/officeDocument/2006/relationships/hyperlink" Target="http://dict.cn/prince%20of%20the%20bloo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book" TargetMode="External"/><Relationship Id="rId3" Type="http://schemas.openxmlformats.org/officeDocument/2006/relationships/hyperlink" Target="http://dict.cn/constitute" TargetMode="External"/><Relationship Id="rId7" Type="http://schemas.openxmlformats.org/officeDocument/2006/relationships/hyperlink" Target="http://dict.cn/compose%20a%20symphony" TargetMode="External"/><Relationship Id="rId2" Type="http://schemas.openxmlformats.org/officeDocument/2006/relationships/hyperlink" Target="http://dict.cn/cre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ompose%20an%20essay" TargetMode="External"/><Relationship Id="rId11" Type="http://schemas.openxmlformats.org/officeDocument/2006/relationships/hyperlink" Target="http://dict.cn/photo%20album" TargetMode="External"/><Relationship Id="rId5" Type="http://schemas.openxmlformats.org/officeDocument/2006/relationships/hyperlink" Target="http://dict.cn/compose%20oneself" TargetMode="External"/><Relationship Id="rId10" Type="http://schemas.openxmlformats.org/officeDocument/2006/relationships/hyperlink" Target="http://dict.cn/folder" TargetMode="External"/><Relationship Id="rId4" Type="http://schemas.openxmlformats.org/officeDocument/2006/relationships/hyperlink" Target="http://dict.cn/make%20up" TargetMode="External"/><Relationship Id="rId9" Type="http://schemas.openxmlformats.org/officeDocument/2006/relationships/hyperlink" Target="http://dict.cn/record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strap" TargetMode="External"/><Relationship Id="rId13" Type="http://schemas.openxmlformats.org/officeDocument/2006/relationships/hyperlink" Target="http://dict.cn/troop" TargetMode="External"/><Relationship Id="rId18" Type="http://schemas.openxmlformats.org/officeDocument/2006/relationships/hyperlink" Target="http://dict.cn/a%20band%20of%20criminals" TargetMode="External"/><Relationship Id="rId3" Type="http://schemas.openxmlformats.org/officeDocument/2006/relationships/hyperlink" Target="http://dict.cn/ditty" TargetMode="External"/><Relationship Id="rId7" Type="http://schemas.openxmlformats.org/officeDocument/2006/relationships/hyperlink" Target="http://dict.cn/belt" TargetMode="External"/><Relationship Id="rId12" Type="http://schemas.openxmlformats.org/officeDocument/2006/relationships/hyperlink" Target="http://dict.cn/league" TargetMode="External"/><Relationship Id="rId17" Type="http://schemas.openxmlformats.org/officeDocument/2006/relationships/hyperlink" Target="http://dict.cn/waist%20band" TargetMode="External"/><Relationship Id="rId2" Type="http://schemas.openxmlformats.org/officeDocument/2006/relationships/hyperlink" Target="http://dict.cn/poem" TargetMode="External"/><Relationship Id="rId16" Type="http://schemas.openxmlformats.org/officeDocument/2006/relationships/hyperlink" Target="http://dict.cn/brass%20b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music" TargetMode="External"/><Relationship Id="rId11" Type="http://schemas.openxmlformats.org/officeDocument/2006/relationships/hyperlink" Target="http://dict.cn/gang" TargetMode="External"/><Relationship Id="rId5" Type="http://schemas.openxmlformats.org/officeDocument/2006/relationships/hyperlink" Target="http://dict.cn/carol" TargetMode="External"/><Relationship Id="rId15" Type="http://schemas.openxmlformats.org/officeDocument/2006/relationships/hyperlink" Target="http://dict.cn/elastic%20band" TargetMode="External"/><Relationship Id="rId10" Type="http://schemas.openxmlformats.org/officeDocument/2006/relationships/hyperlink" Target="http://dict.cn/crowd" TargetMode="External"/><Relationship Id="rId4" Type="http://schemas.openxmlformats.org/officeDocument/2006/relationships/hyperlink" Target="http://dict.cn/narrative" TargetMode="External"/><Relationship Id="rId9" Type="http://schemas.openxmlformats.org/officeDocument/2006/relationships/hyperlink" Target="http://dict.cn/circle" TargetMode="External"/><Relationship Id="rId14" Type="http://schemas.openxmlformats.org/officeDocument/2006/relationships/hyperlink" Target="http://dict.cn/amateur%20band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memorable" TargetMode="External"/><Relationship Id="rId13" Type="http://schemas.openxmlformats.org/officeDocument/2006/relationships/hyperlink" Target="http://dict.cn/complex%20sentence" TargetMode="External"/><Relationship Id="rId3" Type="http://schemas.openxmlformats.org/officeDocument/2006/relationships/hyperlink" Target="http://dict.cn/misleading" TargetMode="External"/><Relationship Id="rId7" Type="http://schemas.openxmlformats.org/officeDocument/2006/relationships/hyperlink" Target="http://dict.cn/catching" TargetMode="External"/><Relationship Id="rId12" Type="http://schemas.openxmlformats.org/officeDocument/2006/relationships/hyperlink" Target="http://dict.cn/complex%20networks%20of%20r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ttractive" TargetMode="External"/><Relationship Id="rId11" Type="http://schemas.openxmlformats.org/officeDocument/2006/relationships/hyperlink" Target="http://dict.cn/puzzling" TargetMode="External"/><Relationship Id="rId5" Type="http://schemas.openxmlformats.org/officeDocument/2006/relationships/hyperlink" Target="http://dict.cn/deceptive" TargetMode="External"/><Relationship Id="rId10" Type="http://schemas.openxmlformats.org/officeDocument/2006/relationships/hyperlink" Target="http://dict.cn/mixed" TargetMode="External"/><Relationship Id="rId4" Type="http://schemas.openxmlformats.org/officeDocument/2006/relationships/hyperlink" Target="http://dict.cn/tricky" TargetMode="External"/><Relationship Id="rId9" Type="http://schemas.openxmlformats.org/officeDocument/2006/relationships/hyperlink" Target="http://dict.cn/complicated" TargetMode="External"/><Relationship Id="rId14" Type="http://schemas.openxmlformats.org/officeDocument/2006/relationships/hyperlink" Target="http://dict.cn/housing%20compl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</a:rPr>
              <a:t>Audience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听众；观众；读者；倾听；拥护者；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zh-CN" altLang="en-US" b="1" dirty="0"/>
              <a:t> </a:t>
            </a:r>
            <a:r>
              <a:rPr lang="en-US" altLang="zh-CN" b="1" dirty="0" smtClean="0">
                <a:hlinkClick r:id="rId2"/>
              </a:rPr>
              <a:t>interview</a:t>
            </a:r>
            <a:r>
              <a:rPr lang="zh-CN" altLang="en-US" b="1" dirty="0" smtClean="0"/>
              <a:t>面谈  </a:t>
            </a:r>
            <a:r>
              <a:rPr lang="en-US" altLang="zh-CN" b="1" dirty="0" smtClean="0">
                <a:hlinkClick r:id="rId3"/>
              </a:rPr>
              <a:t>listeners</a:t>
            </a:r>
            <a:r>
              <a:rPr lang="zh-CN" altLang="en-US" b="1" dirty="0" smtClean="0"/>
              <a:t>听众 </a:t>
            </a:r>
            <a:r>
              <a:rPr lang="en-US" altLang="zh-CN" b="1" dirty="0" smtClean="0">
                <a:hlinkClick r:id="rId4"/>
              </a:rPr>
              <a:t>consultation</a:t>
            </a:r>
            <a:r>
              <a:rPr lang="zh-CN" altLang="en-US" b="1" dirty="0" smtClean="0"/>
              <a:t>咨询  </a:t>
            </a:r>
            <a:r>
              <a:rPr lang="en-US" altLang="zh-CN" b="1" dirty="0" smtClean="0">
                <a:hlinkClick r:id="rId5"/>
              </a:rPr>
              <a:t>appointment</a:t>
            </a:r>
            <a:r>
              <a:rPr lang="zh-CN" altLang="en-US" b="1" dirty="0" smtClean="0"/>
              <a:t>约会 </a:t>
            </a:r>
            <a:endParaRPr lang="en-US" altLang="zh-CN" b="1" dirty="0" smtClean="0"/>
          </a:p>
          <a:p>
            <a:r>
              <a:rPr lang="zh-CN" altLang="en-US" b="1" dirty="0" smtClean="0"/>
              <a:t>向听众发表演说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address an audience</a:t>
            </a:r>
            <a:endParaRPr lang="zh-CN" altLang="en-US" b="1" dirty="0" smtClean="0"/>
          </a:p>
          <a:p>
            <a:r>
              <a:rPr lang="zh-CN" altLang="en-US" b="1" dirty="0" smtClean="0"/>
              <a:t>把听众召集起来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assemble an audience</a:t>
            </a:r>
            <a:endParaRPr lang="zh-CN" altLang="en-US" b="1" dirty="0" smtClean="0"/>
          </a:p>
          <a:p>
            <a:r>
              <a:rPr lang="zh-CN" altLang="en-US" b="1" dirty="0" smtClean="0"/>
              <a:t>征服观众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captivate audiences</a:t>
            </a:r>
            <a:endParaRPr lang="zh-CN" altLang="en-US" b="1" dirty="0" smtClean="0"/>
          </a:p>
          <a:p>
            <a:r>
              <a:rPr lang="zh-CN" altLang="en-US" b="1" dirty="0" smtClean="0"/>
              <a:t>吸引观众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draw an audience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Choir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唱诗班；合唱队；唱诗班的席位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10"/>
              </a:rPr>
              <a:t>chorus</a:t>
            </a:r>
            <a:r>
              <a:rPr lang="zh-CN" altLang="en-US" b="1" dirty="0" smtClean="0"/>
              <a:t>合唱队</a:t>
            </a:r>
            <a:endParaRPr lang="en-US" altLang="zh-CN" b="1" dirty="0" smtClean="0"/>
          </a:p>
          <a:p>
            <a:r>
              <a:rPr lang="zh-CN" altLang="en-US" b="1" dirty="0" smtClean="0"/>
              <a:t>男声合唱团 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male choir</a:t>
            </a:r>
            <a:endParaRPr lang="zh-CN" altLang="en-US" b="1" dirty="0" smtClean="0"/>
          </a:p>
          <a:p>
            <a:r>
              <a:rPr lang="zh-CN" altLang="en-US" b="1" dirty="0" smtClean="0"/>
              <a:t>合唱训练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0000FF"/>
                </a:solidFill>
                <a:hlinkClick r:id="rId12"/>
              </a:rPr>
              <a:t>choir practice</a:t>
            </a:r>
            <a:r>
              <a:rPr lang="en-US" altLang="zh-CN" b="1" u="sng" dirty="0" smtClean="0">
                <a:solidFill>
                  <a:srgbClr val="FFC000"/>
                </a:solidFill>
              </a:rPr>
              <a:t>/rehearsal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综合实验室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laboratory complex</a:t>
            </a:r>
            <a:endParaRPr lang="zh-CN" altLang="en-US" b="1" dirty="0" smtClean="0"/>
          </a:p>
          <a:p>
            <a:r>
              <a:rPr lang="zh-CN" altLang="en-US" b="1" dirty="0" smtClean="0"/>
              <a:t>综合商场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shopping complex</a:t>
            </a:r>
            <a:endParaRPr lang="zh-CN" altLang="en-US" b="1" dirty="0" smtClean="0"/>
          </a:p>
          <a:p>
            <a:r>
              <a:rPr lang="zh-CN" altLang="en-US" b="1" dirty="0" smtClean="0"/>
              <a:t>综合体育场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sports complex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Influence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影响；感染；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影响力；影响；权势；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5" action="ppaction://hlinkfile"/>
              </a:rPr>
              <a:t>effect</a:t>
            </a:r>
            <a:endParaRPr lang="en-US" altLang="zh-CN" b="1" dirty="0" smtClean="0"/>
          </a:p>
          <a:p>
            <a:r>
              <a:rPr lang="zh-CN" altLang="en-US" b="1" dirty="0" smtClean="0"/>
              <a:t>邪恶的势力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dark influence</a:t>
            </a:r>
            <a:endParaRPr lang="zh-CN" altLang="en-US" b="1" dirty="0" smtClean="0"/>
          </a:p>
          <a:p>
            <a:r>
              <a:rPr lang="zh-CN" altLang="en-US" b="1" dirty="0" smtClean="0"/>
              <a:t>深刻地影响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influence profoundly</a:t>
            </a:r>
            <a:endParaRPr lang="zh-CN" altLang="en-US" b="1" dirty="0" smtClean="0"/>
          </a:p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方面施加影响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influence in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Lyrics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抒情诗；歌词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</a:t>
            </a:r>
            <a:r>
              <a:rPr lang="en-US" altLang="zh-CN" b="1" dirty="0" smtClean="0"/>
              <a:t>:</a:t>
            </a:r>
            <a:r>
              <a:rPr lang="en-US" altLang="zh-CN" b="1" dirty="0" smtClean="0">
                <a:hlinkClick r:id="rId9"/>
              </a:rPr>
              <a:t> words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某人所说的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话</a:t>
            </a:r>
            <a:r>
              <a:rPr lang="en-US" altLang="zh-CN" b="1" dirty="0" smtClean="0"/>
              <a:t>... </a:t>
            </a:r>
            <a:r>
              <a:rPr lang="en-US" altLang="zh-CN" b="1" dirty="0" smtClean="0">
                <a:hlinkClick r:id="rId10"/>
              </a:rPr>
              <a:t>lines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剧本中的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台词</a:t>
            </a:r>
            <a:r>
              <a:rPr lang="en-US" altLang="zh-CN" b="1" dirty="0" smtClean="0"/>
              <a:t>... </a:t>
            </a: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抒情诗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lyric poetry</a:t>
            </a:r>
            <a:endParaRPr lang="en-US" altLang="zh-CN" b="1" dirty="0" smtClean="0"/>
          </a:p>
          <a:p>
            <a:r>
              <a:rPr lang="zh-CN" altLang="en-US" b="1" dirty="0" smtClean="0"/>
              <a:t>这些抒情诗并不是那种缠绵伤感的诗歌。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These </a:t>
            </a:r>
            <a:r>
              <a:rPr lang="en-US" altLang="zh-CN" b="1" i="1" dirty="0" smtClean="0">
                <a:solidFill>
                  <a:srgbClr val="FFC000"/>
                </a:solidFill>
              </a:rPr>
              <a:t>lyrics</a:t>
            </a:r>
            <a:r>
              <a:rPr lang="en-US" altLang="zh-CN" b="1" dirty="0" smtClean="0">
                <a:solidFill>
                  <a:srgbClr val="FFC000"/>
                </a:solidFill>
              </a:rPr>
              <a:t> are not of a sweet, sentimental kind.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Solo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独奏；独唱 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单独的 </a:t>
            </a:r>
            <a:r>
              <a:rPr lang="en-US" altLang="zh-CN" b="1" dirty="0" smtClean="0"/>
              <a:t>adv.</a:t>
            </a:r>
            <a:r>
              <a:rPr lang="zh-CN" altLang="en-US" b="1" dirty="0" smtClean="0"/>
              <a:t>单独地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单独表演；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i="1" dirty="0" smtClean="0"/>
              <a:t> </a:t>
            </a:r>
            <a:r>
              <a:rPr lang="en-US" altLang="zh-CN" b="1" dirty="0" smtClean="0">
                <a:hlinkClick r:id="rId3"/>
              </a:rPr>
              <a:t>alone</a:t>
            </a:r>
            <a:r>
              <a:rPr lang="zh-CN" altLang="en-US" b="1" dirty="0" smtClean="0"/>
              <a:t>单独的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4"/>
              </a:rPr>
              <a:t>unaccompanied</a:t>
            </a:r>
            <a:r>
              <a:rPr lang="zh-CN" altLang="en-US" b="1" dirty="0" smtClean="0"/>
              <a:t>无伴侣的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     </a:t>
            </a:r>
            <a:r>
              <a:rPr lang="en-US" altLang="zh-CN" b="1" dirty="0" smtClean="0">
                <a:hlinkClick r:id="rId5"/>
              </a:rPr>
              <a:t>on your own</a:t>
            </a:r>
            <a:r>
              <a:rPr lang="zh-CN" altLang="en-US" b="1" dirty="0" smtClean="0"/>
              <a:t>独立地</a:t>
            </a:r>
            <a:r>
              <a:rPr lang="en-US" altLang="zh-CN" b="1" dirty="0" smtClean="0"/>
              <a:t>,  </a:t>
            </a:r>
            <a:r>
              <a:rPr lang="en-US" altLang="zh-CN" b="1" dirty="0" smtClean="0">
                <a:hlinkClick r:id="rId6"/>
              </a:rPr>
              <a:t>singly</a:t>
            </a:r>
            <a:r>
              <a:rPr lang="zh-CN" altLang="en-US" b="1" dirty="0" smtClean="0"/>
              <a:t>一个一个地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7"/>
              </a:rPr>
              <a:t>by yourself</a:t>
            </a:r>
            <a:r>
              <a:rPr lang="zh-CN" altLang="en-US" b="1" dirty="0" smtClean="0"/>
              <a:t>单独地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8"/>
              </a:rPr>
              <a:t>single</a:t>
            </a:r>
            <a:r>
              <a:rPr lang="zh-CN" altLang="en-US" b="1" dirty="0" smtClean="0"/>
              <a:t>单一的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hlinkClick r:id="rId9"/>
              </a:rPr>
              <a:t>lone</a:t>
            </a:r>
            <a:r>
              <a:rPr lang="zh-CN" altLang="en-US" b="1" dirty="0" smtClean="0"/>
              <a:t>孤单的 </a:t>
            </a:r>
          </a:p>
          <a:p>
            <a:r>
              <a:rPr lang="zh-CN" altLang="en-US" b="1" dirty="0" smtClean="0"/>
              <a:t>独唱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vocal solo</a:t>
            </a:r>
            <a:endParaRPr lang="zh-CN" altLang="en-US" b="1" dirty="0" smtClean="0"/>
          </a:p>
          <a:p>
            <a:r>
              <a:rPr lang="zh-CN" altLang="en-US" b="1" dirty="0" smtClean="0"/>
              <a:t>单人舞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独舞</a:t>
            </a:r>
            <a:r>
              <a:rPr lang="en-US" altLang="zh-CN" b="1" dirty="0" smtClean="0"/>
              <a:t>... </a:t>
            </a:r>
          </a:p>
          <a:p>
            <a:r>
              <a:rPr lang="en-US" altLang="zh-CN" b="1" dirty="0" smtClean="0">
                <a:hlinkClick r:id="rId11"/>
              </a:rPr>
              <a:t>solo dance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Tune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曲调；调子；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为 </a:t>
            </a:r>
            <a:r>
              <a:rPr lang="en-US" altLang="zh-CN" b="1" dirty="0" smtClean="0"/>
              <a:t>... </a:t>
            </a:r>
            <a:r>
              <a:rPr lang="zh-CN" altLang="en-US" b="1" dirty="0" smtClean="0"/>
              <a:t>调音；  </a:t>
            </a:r>
            <a:r>
              <a:rPr lang="en-US" altLang="zh-CN" b="1" dirty="0" smtClean="0"/>
              <a:t>vi.</a:t>
            </a:r>
            <a:r>
              <a:rPr lang="zh-CN" altLang="en-US" b="1" dirty="0" smtClean="0"/>
              <a:t>调音；调整频率 </a:t>
            </a:r>
            <a:endParaRPr lang="en-US" altLang="zh-CN" b="1" dirty="0" smtClean="0"/>
          </a:p>
          <a:p>
            <a:r>
              <a:rPr lang="zh-CN" altLang="en-US" b="1" dirty="0" smtClean="0"/>
              <a:t>哼一首曲子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hum a tune</a:t>
            </a:r>
            <a:endParaRPr lang="zh-CN" altLang="en-US" b="1" dirty="0" smtClean="0"/>
          </a:p>
          <a:p>
            <a:r>
              <a:rPr lang="zh-CN" altLang="en-US" b="1" dirty="0" smtClean="0"/>
              <a:t>音调准确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一致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协调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3"/>
              </a:rPr>
              <a:t>in tune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曲调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the notes of a tune</a:t>
            </a:r>
            <a:endParaRPr lang="zh-CN" altLang="en-US" b="1" dirty="0" smtClean="0"/>
          </a:p>
          <a:p>
            <a:r>
              <a:rPr lang="zh-CN" altLang="en-US" b="1" dirty="0" smtClean="0"/>
              <a:t>收听北京电台广播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tune in to Radio Beijing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Mix</a:t>
            </a:r>
            <a:r>
              <a:rPr lang="en-US" altLang="zh-CN" b="1" dirty="0" smtClean="0"/>
              <a:t> v.</a:t>
            </a:r>
            <a:r>
              <a:rPr lang="zh-CN" altLang="en-US" b="1" dirty="0" smtClean="0"/>
              <a:t>混合；掺入；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混合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物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；融合 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4" action="ppaction://hlinkfile"/>
              </a:rPr>
              <a:t>blend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combine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mingle</a:t>
            </a:r>
            <a:endParaRPr lang="en-US" altLang="zh-CN" b="1" dirty="0" smtClean="0"/>
          </a:p>
          <a:p>
            <a:r>
              <a:rPr lang="zh-CN" altLang="en-US" b="1" dirty="0" smtClean="0"/>
              <a:t>调制鸡尾酒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mix cocktails</a:t>
            </a:r>
            <a:endParaRPr lang="zh-CN" altLang="en-US" b="1" dirty="0" smtClean="0"/>
          </a:p>
          <a:p>
            <a:r>
              <a:rPr lang="zh-CN" altLang="en-US" b="1" dirty="0" smtClean="0"/>
              <a:t>加入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牵涉进去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卷入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参与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mix in</a:t>
            </a:r>
            <a:endParaRPr lang="zh-CN" altLang="en-US" b="1" dirty="0" smtClean="0"/>
          </a:p>
          <a:p>
            <a:r>
              <a:rPr lang="zh-CN" altLang="en-US" b="1" dirty="0" smtClean="0"/>
              <a:t>社会交际甚广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mix much in society</a:t>
            </a:r>
            <a:endParaRPr lang="zh-CN" altLang="en-US" b="1" dirty="0" smtClean="0"/>
          </a:p>
          <a:p>
            <a:r>
              <a:rPr lang="zh-CN" altLang="en-US" b="1" dirty="0" smtClean="0"/>
              <a:t>与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混合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交往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mix with</a:t>
            </a:r>
            <a:endParaRPr lang="zh-CN" altLang="en-US" b="1" dirty="0" smtClean="0"/>
          </a:p>
          <a:p>
            <a:r>
              <a:rPr lang="zh-CN" altLang="en-US" b="1" dirty="0" smtClean="0"/>
              <a:t>劳逸结合 </a:t>
            </a:r>
          </a:p>
          <a:p>
            <a:r>
              <a:rPr lang="en-US" altLang="zh-CN" b="1" dirty="0" smtClean="0">
                <a:hlinkClick r:id="rId11"/>
              </a:rPr>
              <a:t>mix work with adequate rest</a:t>
            </a:r>
            <a:endParaRPr lang="en-US" altLang="zh-CN" b="1" dirty="0" smtClean="0"/>
          </a:p>
          <a:p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</a:rPr>
              <a:t>Classical</a:t>
            </a:r>
            <a:r>
              <a:rPr lang="en-US" altLang="zh-CN" b="1" dirty="0" smtClean="0"/>
              <a:t> adj.</a:t>
            </a:r>
            <a:r>
              <a:rPr lang="zh-CN" altLang="en-US" b="1" dirty="0" smtClean="0"/>
              <a:t>古典的；权威的；传统的；正统的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</a:t>
            </a:r>
            <a:r>
              <a:rPr lang="en-US" altLang="zh-CN" b="1" dirty="0" smtClean="0"/>
              <a:t>:  </a:t>
            </a:r>
            <a:r>
              <a:rPr lang="en-US" altLang="zh-CN" b="1" dirty="0" smtClean="0">
                <a:hlinkClick r:id="rId2" action="ppaction://hlinkfile"/>
              </a:rPr>
              <a:t>elegant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excellent</a:t>
            </a:r>
            <a:endParaRPr lang="en-US" altLang="zh-CN" b="1" dirty="0" smtClean="0"/>
          </a:p>
          <a:p>
            <a:r>
              <a:rPr lang="zh-CN" altLang="en-US" b="1" dirty="0" smtClean="0"/>
              <a:t>传统的民族舞蹈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classical folk dance</a:t>
            </a:r>
            <a:endParaRPr lang="zh-CN" altLang="en-US" b="1" dirty="0" smtClean="0"/>
          </a:p>
          <a:p>
            <a:r>
              <a:rPr lang="zh-CN" altLang="en-US" b="1" dirty="0" smtClean="0"/>
              <a:t>中文的文言文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classical Chinese</a:t>
            </a:r>
            <a:endParaRPr lang="en-US" altLang="zh-CN" b="1" dirty="0" smtClean="0"/>
          </a:p>
          <a:p>
            <a:r>
              <a:rPr lang="zh-CN" altLang="en-US" b="1" dirty="0" smtClean="0"/>
              <a:t>古典文学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音乐</a:t>
            </a:r>
            <a:r>
              <a:rPr lang="en-US" altLang="zh-CN" b="1" dirty="0" smtClean="0"/>
              <a:t>〕 </a:t>
            </a:r>
          </a:p>
          <a:p>
            <a:r>
              <a:rPr lang="en-US" altLang="zh-CN" b="1" dirty="0" smtClean="0">
                <a:hlinkClick r:id="rId6"/>
              </a:rPr>
              <a:t>classical </a:t>
            </a:r>
            <a:r>
              <a:rPr lang="en-US" altLang="zh-CN" b="1" dirty="0" err="1" smtClean="0">
                <a:hlinkClick r:id="rId6"/>
              </a:rPr>
              <a:t>literature〔music</a:t>
            </a:r>
            <a:r>
              <a:rPr lang="en-US" altLang="zh-CN" b="1" dirty="0" smtClean="0">
                <a:hlinkClick r:id="rId6"/>
              </a:rPr>
              <a:t>〕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Composer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创作者（尤指乐曲的） 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7"/>
              </a:rPr>
              <a:t>creator</a:t>
            </a:r>
            <a:r>
              <a:rPr lang="zh-CN" altLang="en-US" b="1" dirty="0" smtClean="0"/>
              <a:t>创造者  </a:t>
            </a:r>
            <a:r>
              <a:rPr lang="en-US" altLang="zh-CN" b="1" dirty="0" smtClean="0">
                <a:hlinkClick r:id="rId8"/>
              </a:rPr>
              <a:t>author</a:t>
            </a:r>
            <a:r>
              <a:rPr lang="zh-CN" altLang="en-US" b="1" dirty="0" smtClean="0"/>
              <a:t>作家  </a:t>
            </a:r>
            <a:r>
              <a:rPr lang="en-US" altLang="zh-CN" b="1" dirty="0" smtClean="0">
                <a:hlinkClick r:id="rId9"/>
              </a:rPr>
              <a:t>musician</a:t>
            </a:r>
            <a:r>
              <a:rPr lang="zh-CN" altLang="en-US" b="1" dirty="0" smtClean="0"/>
              <a:t>音乐家 </a:t>
            </a:r>
            <a:r>
              <a:rPr lang="en-US" altLang="zh-CN" b="1" dirty="0" smtClean="0">
                <a:hlinkClick r:id="rId10"/>
              </a:rPr>
              <a:t>originator</a:t>
            </a:r>
            <a:r>
              <a:rPr lang="zh-CN" altLang="en-US" b="1" dirty="0" smtClean="0"/>
              <a:t>创始人 </a:t>
            </a:r>
            <a:r>
              <a:rPr lang="en-US" altLang="zh-CN" b="1" dirty="0" smtClean="0">
                <a:hlinkClick r:id="rId11"/>
              </a:rPr>
              <a:t>songwriter</a:t>
            </a:r>
            <a:r>
              <a:rPr lang="zh-CN" altLang="en-US" b="1" dirty="0" smtClean="0"/>
              <a:t>歌曲作家 </a:t>
            </a:r>
          </a:p>
          <a:p>
            <a:r>
              <a:rPr lang="zh-CN" altLang="en-US" b="1" dirty="0" smtClean="0"/>
              <a:t>他是个庄严音乐的作曲家。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He‘s a </a:t>
            </a:r>
            <a:r>
              <a:rPr lang="en-US" altLang="zh-CN" b="1" i="1" dirty="0" smtClean="0">
                <a:solidFill>
                  <a:srgbClr val="FFC000"/>
                </a:solidFill>
              </a:rPr>
              <a:t>composer</a:t>
            </a:r>
            <a:r>
              <a:rPr lang="en-US" altLang="zh-CN" b="1" dirty="0" smtClean="0">
                <a:solidFill>
                  <a:srgbClr val="FFC000"/>
                </a:solidFill>
              </a:rPr>
              <a:t> of serious music.</a:t>
            </a:r>
            <a:endParaRPr lang="zh-CN" altLang="en-US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/>
              <a:t>他作曲家和指挥家的双重身份使他非常繁忙。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His dual role as a </a:t>
            </a:r>
            <a:r>
              <a:rPr lang="en-US" altLang="zh-CN" b="1" i="1" dirty="0" smtClean="0">
                <a:solidFill>
                  <a:srgbClr val="FFC000"/>
                </a:solidFill>
              </a:rPr>
              <a:t>composer</a:t>
            </a:r>
            <a:r>
              <a:rPr lang="en-US" altLang="zh-CN" b="1" dirty="0" smtClean="0">
                <a:solidFill>
                  <a:srgbClr val="FFC000"/>
                </a:solidFill>
              </a:rPr>
              <a:t> and a conductor made him very busy.</a:t>
            </a:r>
            <a:r>
              <a:rPr lang="en-US" altLang="zh-CN" b="1" i="1" dirty="0" smtClean="0">
                <a:solidFill>
                  <a:srgbClr val="FFC000"/>
                </a:solidFill>
              </a:rPr>
              <a:t> </a:t>
            </a:r>
            <a:endParaRPr lang="zh-CN" altLang="en-US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</a:rPr>
              <a:t>Conductor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售票员；导体；指挥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FF"/>
                </a:solidFill>
              </a:rPr>
              <a:t> </a:t>
            </a:r>
            <a:r>
              <a:rPr lang="en-US" altLang="zh-CN" b="1" dirty="0" smtClean="0">
                <a:solidFill>
                  <a:srgbClr val="FF00FF"/>
                </a:solidFill>
              </a:rPr>
              <a:t>Synonym: </a:t>
            </a:r>
            <a:r>
              <a:rPr lang="en-US" altLang="zh-CN" b="1" dirty="0" smtClean="0">
                <a:hlinkClick r:id="rId2"/>
              </a:rPr>
              <a:t>master</a:t>
            </a:r>
            <a:r>
              <a:rPr lang="zh-CN" altLang="en-US" b="1" dirty="0" smtClean="0"/>
              <a:t>主人 </a:t>
            </a:r>
            <a:r>
              <a:rPr lang="en-US" altLang="zh-CN" b="1" dirty="0" smtClean="0">
                <a:hlinkClick r:id="rId3"/>
              </a:rPr>
              <a:t>director</a:t>
            </a:r>
            <a:r>
              <a:rPr lang="zh-CN" altLang="en-US" b="1" dirty="0" smtClean="0"/>
              <a:t>董事 </a:t>
            </a:r>
          </a:p>
          <a:p>
            <a:r>
              <a:rPr lang="zh-CN" altLang="en-US" b="1" dirty="0" smtClean="0"/>
              <a:t>良导体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good conductor</a:t>
            </a:r>
            <a:endParaRPr lang="zh-CN" altLang="en-US" b="1" dirty="0" smtClean="0"/>
          </a:p>
          <a:p>
            <a:r>
              <a:rPr lang="zh-CN" altLang="en-US" b="1" dirty="0" smtClean="0"/>
              <a:t>公共汽车售票员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bus conductor</a:t>
            </a:r>
            <a:endParaRPr lang="zh-CN" altLang="en-US" b="1" dirty="0" smtClean="0"/>
          </a:p>
          <a:p>
            <a:r>
              <a:rPr lang="zh-CN" altLang="en-US" b="1" dirty="0" smtClean="0"/>
              <a:t>客座指挥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guest conductor</a:t>
            </a:r>
            <a:endParaRPr lang="zh-CN" altLang="en-US" b="1" dirty="0" smtClean="0"/>
          </a:p>
          <a:p>
            <a:r>
              <a:rPr lang="zh-CN" altLang="en-US" b="1" dirty="0" smtClean="0"/>
              <a:t>管弦乐队指挥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orchestra conductor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Court n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法院</a:t>
            </a:r>
            <a:r>
              <a:rPr lang="en-US" altLang="zh-CN" b="1" dirty="0" smtClean="0"/>
              <a:t>;</a:t>
            </a:r>
            <a:r>
              <a:rPr lang="zh-CN" altLang="en-US" b="1" dirty="0" smtClean="0"/>
              <a:t>宫廷</a:t>
            </a:r>
            <a:r>
              <a:rPr lang="en-US" altLang="zh-CN" b="1" dirty="0"/>
              <a:t>;</a:t>
            </a:r>
            <a:r>
              <a:rPr lang="zh-CN" altLang="en-US" b="1" dirty="0" smtClean="0"/>
              <a:t>球场</a:t>
            </a:r>
            <a:r>
              <a:rPr lang="en-US" altLang="zh-CN" b="1" dirty="0" smtClean="0"/>
              <a:t>; v.</a:t>
            </a:r>
            <a:r>
              <a:rPr lang="zh-CN" altLang="en-US" b="1" dirty="0" smtClean="0"/>
              <a:t>献殷勤；追求；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dirty="0" smtClean="0">
                <a:solidFill>
                  <a:srgbClr val="FF00FF"/>
                </a:solidFill>
                <a:hlinkClick r:id="rId8"/>
              </a:rPr>
              <a:t> </a:t>
            </a:r>
            <a:r>
              <a:rPr lang="en-US" altLang="zh-CN" b="1" dirty="0" smtClean="0">
                <a:hlinkClick r:id="rId8"/>
              </a:rPr>
              <a:t>yard</a:t>
            </a:r>
            <a:r>
              <a:rPr lang="zh-CN" altLang="en-US" b="1" dirty="0" smtClean="0"/>
              <a:t>院子 </a:t>
            </a:r>
            <a:r>
              <a:rPr lang="en-US" altLang="zh-CN" b="1" dirty="0" smtClean="0"/>
              <a:t>;</a:t>
            </a:r>
            <a:r>
              <a:rPr lang="en-US" altLang="zh-CN" b="1" dirty="0" smtClean="0">
                <a:hlinkClick r:id="rId9"/>
              </a:rPr>
              <a:t> courtyard</a:t>
            </a:r>
            <a:r>
              <a:rPr lang="zh-CN" altLang="en-US" b="1" dirty="0" smtClean="0"/>
              <a:t>庭院 </a:t>
            </a:r>
            <a:endParaRPr lang="en-US" altLang="zh-CN" b="1" dirty="0" smtClean="0"/>
          </a:p>
          <a:p>
            <a:r>
              <a:rPr lang="zh-CN" altLang="en-US" b="1" dirty="0" smtClean="0"/>
              <a:t>联邦政府法院</a:t>
            </a:r>
            <a:r>
              <a:rPr lang="en-US" altLang="zh-CN" b="1" dirty="0" smtClean="0"/>
              <a:t>... </a:t>
            </a:r>
          </a:p>
          <a:p>
            <a:r>
              <a:rPr lang="en-US" altLang="zh-CN" b="1" dirty="0" smtClean="0">
                <a:hlinkClick r:id="rId10"/>
              </a:rPr>
              <a:t>federal court</a:t>
            </a:r>
            <a:endParaRPr lang="en-US" altLang="zh-CN" b="1" dirty="0" smtClean="0"/>
          </a:p>
          <a:p>
            <a:r>
              <a:rPr lang="zh-CN" altLang="en-US" b="1" dirty="0" smtClean="0"/>
              <a:t>高级法院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High Court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</a:rPr>
              <a:t>Director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董事；经理；导演；指挥者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</a:t>
            </a:r>
            <a:r>
              <a:rPr lang="en-US" altLang="zh-CN" b="1" dirty="0" smtClean="0"/>
              <a:t>:</a:t>
            </a:r>
            <a:r>
              <a:rPr lang="en-US" altLang="zh-CN" b="1" dirty="0" smtClean="0">
                <a:hlinkClick r:id="rId2" action="ppaction://hlinkfile"/>
              </a:rPr>
              <a:t> administrator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boss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chairman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governor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head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leader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8" action="ppaction://hlinkfile"/>
              </a:rPr>
              <a:t>manager</a:t>
            </a:r>
            <a:endParaRPr lang="en-US" altLang="zh-CN" b="1" dirty="0" smtClean="0"/>
          </a:p>
          <a:p>
            <a:r>
              <a:rPr lang="zh-CN" altLang="en-US" b="1" dirty="0" smtClean="0"/>
              <a:t>执行主管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acting director</a:t>
            </a:r>
            <a:endParaRPr lang="zh-CN" altLang="en-US" b="1" dirty="0" smtClean="0"/>
          </a:p>
          <a:p>
            <a:r>
              <a:rPr lang="zh-CN" altLang="en-US" b="1" dirty="0" smtClean="0"/>
              <a:t>常务董事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managing director</a:t>
            </a:r>
            <a:endParaRPr lang="zh-CN" altLang="en-US" b="1" dirty="0" smtClean="0"/>
          </a:p>
          <a:p>
            <a:r>
              <a:rPr lang="zh-CN" altLang="en-US" b="1" dirty="0" smtClean="0"/>
              <a:t>助理导演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assistant director</a:t>
            </a:r>
            <a:endParaRPr lang="zh-CN" altLang="en-US" b="1" dirty="0" smtClean="0"/>
          </a:p>
          <a:p>
            <a:r>
              <a:rPr lang="zh-CN" altLang="en-US" b="1" dirty="0" smtClean="0"/>
              <a:t>乐队指挥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music director</a:t>
            </a:r>
            <a:endParaRPr lang="zh-CN" altLang="en-US" b="1" dirty="0" smtClean="0"/>
          </a:p>
          <a:p>
            <a:r>
              <a:rPr lang="zh-CN" altLang="en-US" b="1" dirty="0" smtClean="0"/>
              <a:t>舞台监督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3"/>
              </a:rPr>
              <a:t>stage director</a:t>
            </a:r>
            <a:endParaRPr lang="zh-CN" altLang="en-US" b="1" dirty="0" smtClean="0"/>
          </a:p>
          <a:p>
            <a:r>
              <a:rPr lang="zh-CN" altLang="en-US" b="1" dirty="0" smtClean="0"/>
              <a:t>董事会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理事会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4"/>
              </a:rPr>
              <a:t>board of directors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</a:rPr>
              <a:t>Genius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天才；天赋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</a:t>
            </a:r>
            <a:r>
              <a:rPr lang="en-US" altLang="zh-CN" b="1" dirty="0" smtClean="0"/>
              <a:t>:</a:t>
            </a:r>
            <a:r>
              <a:rPr lang="en-US" altLang="zh-CN" b="1" dirty="0" smtClean="0">
                <a:hlinkClick r:id="rId2" action="ppaction://hlinkfile"/>
              </a:rPr>
              <a:t> talent; intellect</a:t>
            </a:r>
            <a:r>
              <a:rPr lang="zh-CN" altLang="en-US" b="1" dirty="0" smtClean="0"/>
              <a:t>　</a:t>
            </a:r>
          </a:p>
          <a:p>
            <a:r>
              <a:rPr lang="zh-CN" altLang="en-US" b="1" dirty="0" smtClean="0"/>
              <a:t>显露自己的才华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demonstrate one</a:t>
            </a:r>
            <a:r>
              <a:rPr lang="en-US" altLang="zh-CN" b="1" dirty="0" smtClean="0">
                <a:hlinkClick r:id="rId4"/>
              </a:rPr>
              <a:t>‘</a:t>
            </a:r>
            <a:r>
              <a:rPr lang="en-US" altLang="zh-CN" b="1" dirty="0" smtClean="0">
                <a:hlinkClick r:id="rId3"/>
              </a:rPr>
              <a:t>s genius</a:t>
            </a:r>
            <a:endParaRPr lang="zh-CN" altLang="en-US" b="1" dirty="0" smtClean="0"/>
          </a:p>
          <a:p>
            <a:r>
              <a:rPr lang="zh-CN" altLang="en-US" b="1" dirty="0" smtClean="0"/>
              <a:t>天才画家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artistic genius</a:t>
            </a:r>
            <a:endParaRPr lang="zh-CN" altLang="en-US" b="1" dirty="0" smtClean="0"/>
          </a:p>
          <a:p>
            <a:r>
              <a:rPr lang="zh-CN" altLang="en-US" b="1" dirty="0" smtClean="0"/>
              <a:t>神童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infant genius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Musical</a:t>
            </a:r>
            <a:r>
              <a:rPr lang="en-US" altLang="zh-CN" b="1" dirty="0" smtClean="0"/>
              <a:t> adj.</a:t>
            </a:r>
            <a:r>
              <a:rPr lang="zh-CN" altLang="en-US" b="1" dirty="0" smtClean="0"/>
              <a:t>音乐的；悦耳的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音乐片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 </a:t>
            </a:r>
            <a:r>
              <a:rPr lang="en-US" altLang="zh-CN" b="1" dirty="0" smtClean="0">
                <a:hlinkClick r:id="rId6" action="ppaction://hlinkfile"/>
              </a:rPr>
              <a:t>melodious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tuneful</a:t>
            </a:r>
            <a:endParaRPr lang="en-US" altLang="zh-CN" b="1" dirty="0" smtClean="0"/>
          </a:p>
          <a:p>
            <a:r>
              <a:rPr lang="zh-CN" altLang="en-US" b="1" dirty="0" smtClean="0"/>
              <a:t>八音盒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musical box</a:t>
            </a:r>
            <a:endParaRPr lang="zh-CN" altLang="en-US" b="1" dirty="0" smtClean="0"/>
          </a:p>
          <a:p>
            <a:r>
              <a:rPr lang="zh-CN" altLang="en-US" b="1" dirty="0" smtClean="0"/>
              <a:t>乐器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musical instruments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Talent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天赋；才能，才艺；天才；人才；</a:t>
            </a:r>
            <a:r>
              <a:rPr lang="en-US" altLang="zh-CN" b="1" dirty="0" smtClean="0"/>
              <a:t>&lt;</a:t>
            </a:r>
            <a:r>
              <a:rPr lang="zh-CN" altLang="en-US" b="1" dirty="0" smtClean="0"/>
              <a:t>英俚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美人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 action="ppaction://hlinkfile"/>
              </a:rPr>
              <a:t>ability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gift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skill</a:t>
            </a:r>
            <a:endParaRPr lang="en-US" altLang="zh-CN" b="1" dirty="0" smtClean="0"/>
          </a:p>
          <a:p>
            <a:r>
              <a:rPr lang="zh-CN" altLang="en-US" b="1" dirty="0" smtClean="0"/>
              <a:t>普通人才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average talent</a:t>
            </a:r>
            <a:endParaRPr lang="zh-CN" altLang="en-US" b="1" dirty="0" smtClean="0"/>
          </a:p>
          <a:p>
            <a:r>
              <a:rPr lang="zh-CN" altLang="en-US" b="1" dirty="0" smtClean="0"/>
              <a:t>音乐才能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talent for music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Prince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王子；亲王；诸侯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 </a:t>
            </a:r>
            <a:r>
              <a:rPr lang="en-US" altLang="zh-CN" b="1" dirty="0" smtClean="0">
                <a:hlinkClick r:id="rId7"/>
              </a:rPr>
              <a:t>knight</a:t>
            </a:r>
            <a:r>
              <a:rPr lang="zh-CN" altLang="en-US" b="1" dirty="0" smtClean="0"/>
              <a:t>骑士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8"/>
              </a:rPr>
              <a:t>leading figure</a:t>
            </a:r>
            <a:r>
              <a:rPr lang="zh-CN" altLang="en-US" b="1" dirty="0" smtClean="0"/>
              <a:t>主要人物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9"/>
              </a:rPr>
              <a:t>big shot</a:t>
            </a:r>
            <a:r>
              <a:rPr lang="en-US" altLang="zh-CN" b="1" dirty="0" smtClean="0"/>
              <a:t> &lt;</a:t>
            </a:r>
            <a:r>
              <a:rPr lang="zh-CN" altLang="en-US" b="1" dirty="0" smtClean="0"/>
              <a:t>俚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大人物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0"/>
              </a:rPr>
              <a:t>big gun</a:t>
            </a:r>
            <a:r>
              <a:rPr lang="zh-CN" altLang="en-US" b="1" dirty="0" smtClean="0"/>
              <a:t>大人物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高级军官</a:t>
            </a:r>
            <a:r>
              <a:rPr lang="en-US" altLang="zh-CN" b="1" dirty="0" smtClean="0"/>
              <a:t>)... </a:t>
            </a:r>
            <a:endParaRPr lang="zh-CN" altLang="en-US" b="1" dirty="0" smtClean="0"/>
          </a:p>
          <a:p>
            <a:r>
              <a:rPr lang="zh-CN" altLang="en-US" b="1" dirty="0" smtClean="0"/>
              <a:t>银行界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财政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巨头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11"/>
              </a:rPr>
              <a:t>banking〔financial</a:t>
            </a:r>
            <a:r>
              <a:rPr lang="en-US" altLang="zh-CN" b="1" dirty="0" smtClean="0">
                <a:hlinkClick r:id="rId11"/>
              </a:rPr>
              <a:t>〕 prince</a:t>
            </a:r>
            <a:endParaRPr lang="zh-CN" altLang="en-US" b="1" dirty="0" smtClean="0"/>
          </a:p>
          <a:p>
            <a:r>
              <a:rPr lang="zh-CN" altLang="en-US" b="1" dirty="0" smtClean="0"/>
              <a:t>太子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prince royal</a:t>
            </a:r>
            <a:endParaRPr lang="zh-CN" altLang="en-US" b="1" dirty="0" smtClean="0"/>
          </a:p>
          <a:p>
            <a:r>
              <a:rPr lang="zh-CN" altLang="en-US" b="1" dirty="0" smtClean="0"/>
              <a:t>商业巨子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3"/>
              </a:rPr>
              <a:t>merchant prince</a:t>
            </a:r>
            <a:endParaRPr lang="zh-CN" altLang="en-US" b="1" dirty="0" smtClean="0"/>
          </a:p>
          <a:p>
            <a:r>
              <a:rPr lang="zh-CN" altLang="en-US" b="1" dirty="0" smtClean="0"/>
              <a:t>皇族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14"/>
              </a:rPr>
              <a:t>prince of the blood</a:t>
            </a:r>
            <a:r>
              <a:rPr lang="zh-CN" altLang="en-US" b="1" dirty="0" smtClean="0"/>
              <a:t>　 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</a:rPr>
              <a:t>Compose</a:t>
            </a:r>
            <a:r>
              <a:rPr lang="en-US" altLang="zh-CN" b="1" dirty="0" smtClean="0"/>
              <a:t> v.</a:t>
            </a:r>
            <a:r>
              <a:rPr lang="zh-CN" altLang="en-US" b="1" dirty="0" smtClean="0"/>
              <a:t>作曲；创作；编排；形成；使镇静 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/>
              </a:rPr>
              <a:t>create</a:t>
            </a:r>
            <a:r>
              <a:rPr lang="zh-CN" altLang="en-US" b="1" dirty="0" smtClean="0"/>
              <a:t>创造 </a:t>
            </a:r>
            <a:r>
              <a:rPr lang="en-US" altLang="zh-CN" b="1" dirty="0" smtClean="0">
                <a:hlinkClick r:id="rId3"/>
              </a:rPr>
              <a:t>constitute</a:t>
            </a:r>
            <a:r>
              <a:rPr lang="zh-CN" altLang="en-US" b="1" dirty="0" smtClean="0"/>
              <a:t>构成 </a:t>
            </a:r>
            <a:r>
              <a:rPr lang="en-US" altLang="zh-CN" b="1" dirty="0" smtClean="0">
                <a:hlinkClick r:id="rId4"/>
              </a:rPr>
              <a:t>make up</a:t>
            </a:r>
            <a:r>
              <a:rPr lang="zh-CN" altLang="en-US" b="1" dirty="0" smtClean="0"/>
              <a:t>弥补 </a:t>
            </a:r>
          </a:p>
          <a:p>
            <a:r>
              <a:rPr lang="zh-CN" altLang="en-US" b="1" dirty="0" smtClean="0"/>
              <a:t>镇静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安心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compose oneself</a:t>
            </a:r>
            <a:endParaRPr lang="zh-CN" altLang="en-US" b="1" dirty="0" smtClean="0"/>
          </a:p>
          <a:p>
            <a:r>
              <a:rPr lang="zh-CN" altLang="en-US" b="1" dirty="0" smtClean="0"/>
              <a:t>写文章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compose an essay</a:t>
            </a:r>
            <a:endParaRPr lang="zh-CN" altLang="en-US" b="1" dirty="0" smtClean="0"/>
          </a:p>
          <a:p>
            <a:r>
              <a:rPr lang="zh-CN" altLang="en-US" b="1" dirty="0" smtClean="0"/>
              <a:t>创作一部交响乐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compose a symphony</a:t>
            </a:r>
            <a:endParaRPr lang="zh-CN" altLang="en-US" b="1" dirty="0" smtClean="0"/>
          </a:p>
          <a:p>
            <a:r>
              <a:rPr lang="zh-CN" altLang="en-US" b="1" dirty="0" smtClean="0"/>
              <a:t>由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组成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C000"/>
                </a:solidFill>
              </a:rPr>
              <a:t>be </a:t>
            </a:r>
            <a:r>
              <a:rPr lang="en-US" altLang="zh-CN" b="1" i="1" u="sng" dirty="0" smtClean="0">
                <a:solidFill>
                  <a:srgbClr val="FFC000"/>
                </a:solidFill>
              </a:rPr>
              <a:t>compose</a:t>
            </a:r>
            <a:r>
              <a:rPr lang="en-US" altLang="zh-CN" b="1" u="sng" dirty="0" smtClean="0">
                <a:solidFill>
                  <a:srgbClr val="FFC000"/>
                </a:solidFill>
              </a:rPr>
              <a:t>d of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Album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唱片集；唱片；相册；集邮册；纪念册 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dirty="0" smtClean="0">
                <a:hlinkClick r:id="rId8"/>
              </a:rPr>
              <a:t> book</a:t>
            </a:r>
            <a:r>
              <a:rPr lang="zh-CN" altLang="en-US" b="1" dirty="0" smtClean="0"/>
              <a:t>书 </a:t>
            </a:r>
            <a:r>
              <a:rPr lang="en-US" altLang="zh-CN" b="1" dirty="0" smtClean="0">
                <a:hlinkClick r:id="rId9"/>
              </a:rPr>
              <a:t>record</a:t>
            </a:r>
            <a:r>
              <a:rPr lang="zh-CN" altLang="en-US" b="1" dirty="0" smtClean="0"/>
              <a:t>唱片 </a:t>
            </a:r>
            <a:r>
              <a:rPr lang="en-US" altLang="zh-CN" b="1" dirty="0" smtClean="0">
                <a:hlinkClick r:id="rId10"/>
              </a:rPr>
              <a:t>folder</a:t>
            </a:r>
            <a:r>
              <a:rPr lang="zh-CN" altLang="en-US" b="1" dirty="0" smtClean="0"/>
              <a:t>文件夹                   </a:t>
            </a:r>
            <a:r>
              <a:rPr lang="en-US" altLang="zh-CN" b="1" dirty="0" smtClean="0">
                <a:hlinkClick r:id="rId11"/>
              </a:rPr>
              <a:t>photo album</a:t>
            </a:r>
            <a:r>
              <a:rPr lang="zh-CN" altLang="en-US" b="1" dirty="0" smtClean="0"/>
              <a:t>相片簿 </a:t>
            </a:r>
          </a:p>
          <a:p>
            <a:r>
              <a:rPr lang="zh-CN" altLang="en-US" b="1" dirty="0" smtClean="0"/>
              <a:t>所有送礼的人都将在一本大纪念册上签名。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All those who have contributed towards the gift will sign their names in a large </a:t>
            </a:r>
            <a:r>
              <a:rPr lang="en-US" altLang="zh-CN" b="1" i="1" dirty="0" smtClean="0">
                <a:solidFill>
                  <a:srgbClr val="FFC000"/>
                </a:solidFill>
              </a:rPr>
              <a:t>album</a:t>
            </a:r>
            <a:r>
              <a:rPr lang="en-US" altLang="zh-CN" b="1" dirty="0" smtClean="0">
                <a:solidFill>
                  <a:srgbClr val="FFC000"/>
                </a:solidFill>
              </a:rPr>
              <a:t>.</a:t>
            </a:r>
            <a:r>
              <a:rPr lang="en-US" altLang="zh-CN" b="1" i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</a:rPr>
              <a:t>Ballad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歌谣；诗歌；谣曲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/>
              </a:rPr>
              <a:t>poem</a:t>
            </a:r>
            <a:r>
              <a:rPr lang="zh-CN" altLang="en-US" b="1" dirty="0" smtClean="0"/>
              <a:t>诗 </a:t>
            </a:r>
            <a:r>
              <a:rPr lang="en-US" altLang="zh-CN" b="1" dirty="0" smtClean="0">
                <a:hlinkClick r:id="rId3"/>
              </a:rPr>
              <a:t>ditty</a:t>
            </a:r>
            <a:r>
              <a:rPr lang="zh-CN" altLang="en-US" b="1" dirty="0" smtClean="0"/>
              <a:t>小调 </a:t>
            </a:r>
            <a:r>
              <a:rPr lang="en-US" altLang="zh-CN" b="1" dirty="0" smtClean="0">
                <a:hlinkClick r:id="rId4"/>
              </a:rPr>
              <a:t>narrative</a:t>
            </a:r>
            <a:r>
              <a:rPr lang="zh-CN" altLang="en-US" b="1" dirty="0" smtClean="0"/>
              <a:t>故事 </a:t>
            </a:r>
            <a:r>
              <a:rPr lang="en-US" altLang="zh-CN" b="1" dirty="0" smtClean="0">
                <a:hlinkClick r:id="rId5"/>
              </a:rPr>
              <a:t>carol</a:t>
            </a:r>
            <a:r>
              <a:rPr lang="zh-CN" altLang="en-US" b="1" dirty="0" smtClean="0"/>
              <a:t>颂歌 </a:t>
            </a:r>
            <a:r>
              <a:rPr lang="en-US" altLang="zh-CN" b="1" dirty="0" smtClean="0">
                <a:hlinkClick r:id="rId6"/>
              </a:rPr>
              <a:t>music</a:t>
            </a:r>
            <a:r>
              <a:rPr lang="zh-CN" altLang="en-US" b="1" dirty="0" smtClean="0"/>
              <a:t>音乐 </a:t>
            </a:r>
          </a:p>
          <a:p>
            <a:r>
              <a:rPr lang="zh-CN" altLang="en-US" b="1" dirty="0" smtClean="0"/>
              <a:t>这首诗有民歌风味。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This poem has the distinctive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flavour</a:t>
            </a:r>
            <a:r>
              <a:rPr lang="en-US" altLang="zh-CN" b="1" dirty="0" smtClean="0">
                <a:solidFill>
                  <a:srgbClr val="FFC000"/>
                </a:solidFill>
              </a:rPr>
              <a:t> of a </a:t>
            </a:r>
            <a:r>
              <a:rPr lang="en-US" altLang="zh-CN" b="1" i="1" dirty="0" smtClean="0">
                <a:solidFill>
                  <a:srgbClr val="FFC000"/>
                </a:solidFill>
              </a:rPr>
              <a:t>ballad</a:t>
            </a:r>
            <a:r>
              <a:rPr lang="en-US" altLang="zh-CN" b="1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Band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乐队；一群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带；箍；波段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绑扎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</a:t>
            </a:r>
            <a:r>
              <a:rPr lang="en-US" altLang="zh-CN" b="1" dirty="0" smtClean="0"/>
              <a:t>:</a:t>
            </a:r>
            <a:r>
              <a:rPr lang="en-US" altLang="zh-CN" b="1" i="1" dirty="0" smtClean="0"/>
              <a:t> </a:t>
            </a:r>
            <a:r>
              <a:rPr lang="en-US" altLang="zh-CN" b="1" dirty="0" smtClean="0">
                <a:hlinkClick r:id="rId7" action="ppaction://hlinkfile"/>
              </a:rPr>
              <a:t>belt</a:t>
            </a:r>
            <a:r>
              <a:rPr lang="zh-CN" altLang="en-US" b="1" dirty="0" smtClean="0"/>
              <a:t>　</a:t>
            </a:r>
            <a:r>
              <a:rPr lang="en-US" altLang="zh-CN" b="1" dirty="0" smtClean="0">
                <a:hlinkClick r:id="rId8" action="ppaction://hlinkfile"/>
              </a:rPr>
              <a:t>strap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hlinkClick r:id="rId9" action="ppaction://hlinkfile"/>
              </a:rPr>
              <a:t>circle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crowd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1" action="ppaction://hlinkfile"/>
              </a:rPr>
              <a:t>gang</a:t>
            </a:r>
            <a:r>
              <a:rPr lang="zh-CN" altLang="en-US" b="1" dirty="0" smtClean="0"/>
              <a:t>　 　 </a:t>
            </a:r>
            <a:r>
              <a:rPr lang="en-US" altLang="zh-CN" b="1" dirty="0" smtClean="0">
                <a:hlinkClick r:id="rId12" action="ppaction://hlinkfile"/>
              </a:rPr>
              <a:t>league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3" action="ppaction://hlinkfile"/>
              </a:rPr>
              <a:t>troop</a:t>
            </a:r>
            <a:endParaRPr lang="en-US" altLang="zh-CN" b="1" dirty="0" smtClean="0"/>
          </a:p>
          <a:p>
            <a:r>
              <a:rPr lang="zh-CN" altLang="en-US" b="1" dirty="0" smtClean="0"/>
              <a:t>业余乐队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4"/>
              </a:rPr>
              <a:t>amateur band</a:t>
            </a:r>
            <a:endParaRPr lang="zh-CN" altLang="en-US" b="1" dirty="0" smtClean="0"/>
          </a:p>
          <a:p>
            <a:r>
              <a:rPr lang="zh-CN" altLang="en-US" b="1" dirty="0" smtClean="0"/>
              <a:t>松紧带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5"/>
              </a:rPr>
              <a:t>elastic band</a:t>
            </a:r>
            <a:endParaRPr lang="zh-CN" altLang="en-US" b="1" dirty="0" smtClean="0"/>
          </a:p>
          <a:p>
            <a:r>
              <a:rPr lang="zh-CN" altLang="en-US" b="1" dirty="0" smtClean="0"/>
              <a:t>铜管乐队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6"/>
              </a:rPr>
              <a:t>brass band</a:t>
            </a:r>
            <a:endParaRPr lang="zh-CN" altLang="en-US" b="1" dirty="0" smtClean="0"/>
          </a:p>
          <a:p>
            <a:r>
              <a:rPr lang="zh-CN" altLang="en-US" b="1" dirty="0" smtClean="0"/>
              <a:t>腰带，裤带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17"/>
              </a:rPr>
              <a:t>waist band</a:t>
            </a:r>
            <a:endParaRPr lang="zh-CN" altLang="en-US" b="1" dirty="0" smtClean="0"/>
          </a:p>
          <a:p>
            <a:r>
              <a:rPr lang="zh-CN" altLang="en-US" b="1" dirty="0" smtClean="0"/>
              <a:t>一帮罪犯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8"/>
              </a:rPr>
              <a:t>a band of criminals</a:t>
            </a:r>
            <a:r>
              <a:rPr lang="zh-CN" altLang="en-US" b="1" dirty="0" smtClean="0"/>
              <a:t> 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</a:rPr>
              <a:t>Catchy</a:t>
            </a:r>
            <a:r>
              <a:rPr lang="en-US" altLang="zh-CN" b="1" dirty="0" smtClean="0"/>
              <a:t>  adj.</a:t>
            </a:r>
            <a:r>
              <a:rPr lang="zh-CN" altLang="en-US" b="1" dirty="0" smtClean="0"/>
              <a:t>引人注目的；（曲调等）易记住的，诡诈的；易使人上当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3"/>
              </a:rPr>
              <a:t>misleading</a:t>
            </a:r>
            <a:r>
              <a:rPr lang="zh-CN" altLang="en-US" b="1" dirty="0" smtClean="0"/>
              <a:t>令人误解的 </a:t>
            </a:r>
            <a:r>
              <a:rPr lang="en-US" altLang="zh-CN" b="1" dirty="0" smtClean="0">
                <a:hlinkClick r:id="rId4"/>
              </a:rPr>
              <a:t>tricky</a:t>
            </a:r>
            <a:r>
              <a:rPr lang="zh-CN" altLang="en-US" b="1" dirty="0" smtClean="0"/>
              <a:t>棘手的 </a:t>
            </a:r>
            <a:r>
              <a:rPr lang="en-US" altLang="zh-CN" b="1" dirty="0" smtClean="0">
                <a:hlinkClick r:id="rId5"/>
              </a:rPr>
              <a:t>deceptive</a:t>
            </a:r>
            <a:r>
              <a:rPr lang="zh-CN" altLang="en-US" b="1" dirty="0" smtClean="0"/>
              <a:t>骗人的 </a:t>
            </a:r>
            <a:r>
              <a:rPr lang="en-US" altLang="zh-CN" b="1" dirty="0" smtClean="0">
                <a:hlinkClick r:id="rId6"/>
              </a:rPr>
              <a:t>attractive</a:t>
            </a:r>
            <a:r>
              <a:rPr lang="zh-CN" altLang="en-US" b="1" dirty="0" smtClean="0"/>
              <a:t>有吸引力的 </a:t>
            </a:r>
            <a:r>
              <a:rPr lang="en-US" altLang="zh-CN" b="1" dirty="0" smtClean="0">
                <a:hlinkClick r:id="rId7"/>
              </a:rPr>
              <a:t>catching</a:t>
            </a:r>
            <a:r>
              <a:rPr lang="zh-CN" altLang="en-US" b="1" dirty="0" smtClean="0"/>
              <a:t>易传染的 </a:t>
            </a:r>
            <a:r>
              <a:rPr lang="en-US" altLang="zh-CN" b="1" dirty="0" smtClean="0">
                <a:hlinkClick r:id="rId8"/>
              </a:rPr>
              <a:t>memorable</a:t>
            </a:r>
            <a:r>
              <a:rPr lang="zh-CN" altLang="en-US" b="1" dirty="0" smtClean="0"/>
              <a:t>值得纪念的</a:t>
            </a:r>
            <a:endParaRPr lang="en-US" altLang="zh-CN" b="1" dirty="0" smtClean="0"/>
          </a:p>
          <a:p>
            <a:r>
              <a:rPr lang="zh-CN" altLang="en-US" b="1" dirty="0" smtClean="0"/>
              <a:t>他必须为这些艺术作品想出几个更吸引人的名字。 </a:t>
            </a:r>
            <a:endParaRPr lang="en-US" altLang="zh-CN" b="1" dirty="0" smtClean="0"/>
          </a:p>
          <a:p>
            <a:r>
              <a:rPr lang="en-US" altLang="zh-CN" b="1" dirty="0" smtClean="0"/>
              <a:t>He would have to think up some more </a:t>
            </a:r>
            <a:r>
              <a:rPr lang="en-US" altLang="zh-CN" b="1" i="1" dirty="0" smtClean="0"/>
              <a:t>catchy</a:t>
            </a:r>
            <a:r>
              <a:rPr lang="en-US" altLang="zh-CN" b="1" dirty="0" smtClean="0"/>
              <a:t> names for these designs.</a:t>
            </a:r>
            <a:r>
              <a:rPr lang="en-US" altLang="zh-CN" b="1" i="1" dirty="0" smtClean="0"/>
              <a:t> 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Complex</a:t>
            </a:r>
            <a:r>
              <a:rPr lang="en-US" altLang="zh-CN" b="1" dirty="0" smtClean="0"/>
              <a:t>  adj.</a:t>
            </a:r>
            <a:r>
              <a:rPr lang="zh-CN" altLang="en-US" b="1" dirty="0" smtClean="0"/>
              <a:t>复杂的；合成的；复合的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综合体；复合体；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医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综合症状；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心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情结 </a:t>
            </a:r>
          </a:p>
          <a:p>
            <a:r>
              <a:rPr lang="en-US" altLang="zh-CN" b="1" dirty="0" smtClean="0">
                <a:solidFill>
                  <a:srgbClr val="FF00FF"/>
                </a:solidFill>
              </a:rPr>
              <a:t>Synonym:</a:t>
            </a:r>
            <a:r>
              <a:rPr lang="en-US" altLang="zh-CN" b="1" dirty="0" smtClean="0">
                <a:hlinkClick r:id="rId9" action="ppaction://hlinkfile"/>
              </a:rPr>
              <a:t> complicated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mixed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1" action="ppaction://hlinkfile"/>
              </a:rPr>
              <a:t>puzzling</a:t>
            </a:r>
            <a:r>
              <a:rPr lang="zh-CN" altLang="en-US" b="1" dirty="0" smtClean="0"/>
              <a:t>　 </a:t>
            </a:r>
          </a:p>
          <a:p>
            <a:r>
              <a:rPr lang="zh-CN" altLang="en-US" b="1" dirty="0" smtClean="0"/>
              <a:t>错综复杂的公路网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complex networks of roads</a:t>
            </a:r>
            <a:endParaRPr lang="zh-CN" altLang="en-US" b="1" dirty="0" smtClean="0"/>
          </a:p>
          <a:p>
            <a:r>
              <a:rPr lang="zh-CN" altLang="en-US" b="1" dirty="0" smtClean="0"/>
              <a:t>复合句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3"/>
              </a:rPr>
              <a:t>complex sentence</a:t>
            </a:r>
            <a:endParaRPr lang="en-US" altLang="zh-CN" b="1" dirty="0" smtClean="0"/>
          </a:p>
          <a:p>
            <a:r>
              <a:rPr lang="zh-CN" altLang="en-US" b="1" dirty="0" smtClean="0"/>
              <a:t>住宅区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4"/>
              </a:rPr>
              <a:t>housing complex</a:t>
            </a:r>
            <a:endParaRPr lang="zh-CN" altLang="en-US" b="1" dirty="0" smtClean="0"/>
          </a:p>
          <a:p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203</TotalTime>
  <Words>660</Words>
  <Application>Microsoft Office PowerPoint</Application>
  <PresentationFormat>全屏显示(4:3)</PresentationFormat>
  <Paragraphs>182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凤舞九天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21</cp:revision>
  <dcterms:created xsi:type="dcterms:W3CDTF">2013-12-19T02:01:28Z</dcterms:created>
  <dcterms:modified xsi:type="dcterms:W3CDTF">2013-12-19T05:25:21Z</dcterms:modified>
</cp:coreProperties>
</file>