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2015/11/21 Saturday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2015/11/21 Saturday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2015/11/21 Saturday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2015/11/21 Saturday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2015/11/21 Saturday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2015/11/21 Saturday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2015/11/21 Saturday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2015/11/21 Saturday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校运会动员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6" y="1785926"/>
            <a:ext cx="8929718" cy="41434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从未挥洒过汗水的少年时代称不上是完整的青春；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没有校运会的十二月不属于校园。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现在，奔跑的时刻即将到来！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相聚不到半年的我们，在几周之后就将肩并肩走上校运会这个大舞台，加入这一场属于青春的盛会。</a:t>
            </a:r>
            <a:endParaRPr lang="en-US" altLang="zh-CN" dirty="0" smtClean="0"/>
          </a:p>
          <a:p>
            <a:r>
              <a:rPr lang="zh-CN" altLang="en-US" dirty="0" smtClean="0"/>
              <a:t>放眼望去，坐在这里的各位均是</a:t>
            </a:r>
            <a:r>
              <a:rPr lang="zh-CN" altLang="en-US" dirty="0" smtClean="0">
                <a:solidFill>
                  <a:srgbClr val="FF0000"/>
                </a:solidFill>
              </a:rPr>
              <a:t>四肢健全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头脑灵活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精力充沛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春风满面</a:t>
            </a:r>
            <a:r>
              <a:rPr lang="zh-CN" altLang="en-US" dirty="0" smtClean="0"/>
              <a:t>的少年少女，我们瞬间对校运会产生了一种热血沸腾的期待。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外套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42900"/>
            <a:ext cx="9144000" cy="62150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14752"/>
            <a:ext cx="8229600" cy="3071834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给我们一个机会，证明我们的能力、挑战我们的实力；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给我们一个目标，努力赢得掌声和奖励；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给我们一个七班必胜的信念，驰骋赛场，冲向前方！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热血完了，现在说点别的</a:t>
            </a:r>
            <a:r>
              <a:rPr lang="en-US" altLang="zh-CN" sz="3600" dirty="0" smtClean="0"/>
              <a:t>——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安全、友谊、比赛。</a:t>
            </a:r>
            <a:endParaRPr lang="en-US" altLang="zh-CN" dirty="0" smtClean="0"/>
          </a:p>
          <a:p>
            <a:r>
              <a:rPr lang="zh-CN" altLang="en-US" dirty="0" smtClean="0"/>
              <a:t>这是我心中的运动会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以上三个词，排名妥妥的分先后。</a:t>
            </a:r>
            <a:endParaRPr lang="en-US" altLang="zh-CN" dirty="0" smtClean="0"/>
          </a:p>
          <a:p>
            <a:r>
              <a:rPr lang="zh-CN" altLang="en-US" dirty="0" smtClean="0"/>
              <a:t>在这里衷心地请各位运动员在拼尽全力的比赛当中注意自己的身体；衷心地请将要坐在看台上的各位同学、啦啦队员文明观赛，勿要与其他班级发生摩擦。在保证了以上两条之后，最终迎来的比赛名次才是真正甘美的果实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135</TotalTime>
  <Words>368</Words>
  <Application>Microsoft Office PowerPoint</Application>
  <PresentationFormat>全屏显示(4:3)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跋涉</vt:lpstr>
      <vt:lpstr>校运会动员</vt:lpstr>
      <vt:lpstr>幻灯片 2</vt:lpstr>
      <vt:lpstr>幻灯片 3</vt:lpstr>
      <vt:lpstr>幻灯片 4</vt:lpstr>
      <vt:lpstr>热血完了，现在说点别的——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19</cp:revision>
  <dcterms:created xsi:type="dcterms:W3CDTF">2015-11-21T12:18:28Z</dcterms:created>
  <dcterms:modified xsi:type="dcterms:W3CDTF">2015-11-21T15:00:35Z</dcterms:modified>
</cp:coreProperties>
</file>