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6" r:id="rId7"/>
    <p:sldId id="262" r:id="rId8"/>
    <p:sldId id="263" r:id="rId9"/>
    <p:sldId id="261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9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5639-C026-415A-AE80-025518818E43}" type="datetimeFigureOut">
              <a:rPr lang="zh-CN" altLang="en-US" smtClean="0"/>
              <a:pPr/>
              <a:t>2015/11/22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90274-B603-40EC-AEC7-DA388476379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5639-C026-415A-AE80-025518818E43}" type="datetimeFigureOut">
              <a:rPr lang="zh-CN" altLang="en-US" smtClean="0"/>
              <a:pPr/>
              <a:t>2015/11/22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90274-B603-40EC-AEC7-DA388476379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5639-C026-415A-AE80-025518818E43}" type="datetimeFigureOut">
              <a:rPr lang="zh-CN" altLang="en-US" smtClean="0"/>
              <a:pPr/>
              <a:t>2015/11/22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90274-B603-40EC-AEC7-DA388476379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5639-C026-415A-AE80-025518818E43}" type="datetimeFigureOut">
              <a:rPr lang="zh-CN" altLang="en-US" smtClean="0"/>
              <a:pPr/>
              <a:t>2015/11/22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90274-B603-40EC-AEC7-DA388476379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5639-C026-415A-AE80-025518818E43}" type="datetimeFigureOut">
              <a:rPr lang="zh-CN" altLang="en-US" smtClean="0"/>
              <a:pPr/>
              <a:t>2015/11/22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90274-B603-40EC-AEC7-DA388476379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5639-C026-415A-AE80-025518818E43}" type="datetimeFigureOut">
              <a:rPr lang="zh-CN" altLang="en-US" smtClean="0"/>
              <a:pPr/>
              <a:t>2015/11/22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90274-B603-40EC-AEC7-DA388476379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5639-C026-415A-AE80-025518818E43}" type="datetimeFigureOut">
              <a:rPr lang="zh-CN" altLang="en-US" smtClean="0"/>
              <a:pPr/>
              <a:t>2015/11/22 Sunday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90274-B603-40EC-AEC7-DA388476379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5639-C026-415A-AE80-025518818E43}" type="datetimeFigureOut">
              <a:rPr lang="zh-CN" altLang="en-US" smtClean="0"/>
              <a:pPr/>
              <a:t>2015/11/22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90274-B603-40EC-AEC7-DA388476379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5639-C026-415A-AE80-025518818E43}" type="datetimeFigureOut">
              <a:rPr lang="zh-CN" altLang="en-US" smtClean="0"/>
              <a:pPr/>
              <a:t>2015/11/22 Sunday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90274-B603-40EC-AEC7-DA388476379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5639-C026-415A-AE80-025518818E43}" type="datetimeFigureOut">
              <a:rPr lang="zh-CN" altLang="en-US" smtClean="0"/>
              <a:pPr/>
              <a:t>2015/11/22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90274-B603-40EC-AEC7-DA388476379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5639-C026-415A-AE80-025518818E43}" type="datetimeFigureOut">
              <a:rPr lang="zh-CN" altLang="en-US" smtClean="0"/>
              <a:pPr/>
              <a:t>2015/11/22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90274-B603-40EC-AEC7-DA388476379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25639-C026-415A-AE80-025518818E43}" type="datetimeFigureOut">
              <a:rPr lang="zh-CN" altLang="en-US" smtClean="0"/>
              <a:pPr/>
              <a:t>2015/11/22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90274-B603-40EC-AEC7-DA388476379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v.qq.com/page/l/k/h/l01573vw0kh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270" name="Picture 6" descr="http://www.allchina.cn/communication/upload/TempPic_Johnson/20090601010829834/2009060101130018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229757">
            <a:off x="643026" y="1010840"/>
            <a:ext cx="3681335" cy="2761001"/>
          </a:xfrm>
          <a:prstGeom prst="rect">
            <a:avLst/>
          </a:prstGeom>
          <a:noFill/>
        </p:spPr>
      </p:pic>
      <p:pic>
        <p:nvPicPr>
          <p:cNvPr id="11272" name="Picture 8" descr="http://www.apoints.com/idea/UploadFiles/200801/2008012916024657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247024">
            <a:off x="4047132" y="1089475"/>
            <a:ext cx="4632934" cy="3096344"/>
          </a:xfrm>
          <a:prstGeom prst="rect">
            <a:avLst/>
          </a:prstGeom>
          <a:noFill/>
        </p:spPr>
      </p:pic>
      <p:sp>
        <p:nvSpPr>
          <p:cNvPr id="11274" name="AutoShape 10" descr="http://img2.imgtn.bdimg.com/it/u=3113344664,4211655898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76" name="AutoShape 12" descr="http://img2.imgtn.bdimg.com/it/u=3113344664,4211655898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78" name="AutoShape 14" descr="http://img1.imgtn.bdimg.com/it/u=2154215076,1110719070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1280" name="Picture 16" descr="http://sd.shijue.cvimage.cn/asset/512adf8b8ddf87039100000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1282126">
            <a:off x="2264045" y="3980246"/>
            <a:ext cx="3558513" cy="2376264"/>
          </a:xfrm>
          <a:prstGeom prst="rect">
            <a:avLst/>
          </a:prstGeom>
          <a:noFill/>
        </p:spPr>
      </p:pic>
      <p:sp>
        <p:nvSpPr>
          <p:cNvPr id="11" name="矩形 10"/>
          <p:cNvSpPr/>
          <p:nvPr/>
        </p:nvSpPr>
        <p:spPr>
          <a:xfrm>
            <a:off x="1043608" y="980728"/>
            <a:ext cx="7036093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PROTECT THE ANIMALS</a:t>
            </a:r>
            <a:endParaRPr lang="zh-CN" altLang="en-US" sz="96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4338" name="Picture 2" descr="http://img.ltaaa.com/bbs/forum/201211/28/212521fsit60qt50lc0bz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6386" name="Picture 2" descr="http://img.upload.tom.com/data1/upload/208/343/1337620488491659905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32656"/>
            <a:ext cx="9144000" cy="60756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4" descr="http://webpic.pplive.cn/dsj/2012zt/gztss/jd/download/132944736900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5362" name="Picture 2" descr="http://pic24.nipic.com/20121008/10631709_155538730000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0648"/>
            <a:ext cx="9144000" cy="60989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8" name="Picture 4" descr="http://img.zhongguowangshi.com/AtlasPicPath/20121227/2012122701322692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1000" dirty="0" smtClean="0">
                <a:hlinkClick r:id="rId2"/>
              </a:rPr>
              <a:t>http</a:t>
            </a:r>
            <a:r>
              <a:rPr lang="en-US" altLang="zh-CN" sz="1000" dirty="0" smtClean="0">
                <a:hlinkClick r:id="rId2"/>
              </a:rPr>
              <a:t>://v.qq.com/page/l/k/h/l01573vw0kh.html</a:t>
            </a:r>
            <a:endParaRPr lang="zh-CN" altLang="en-US" sz="1000" dirty="0"/>
          </a:p>
        </p:txBody>
      </p:sp>
      <p:sp>
        <p:nvSpPr>
          <p:cNvPr id="4" name="矩形 3"/>
          <p:cNvSpPr/>
          <p:nvPr/>
        </p:nvSpPr>
        <p:spPr>
          <a:xfrm>
            <a:off x="264807" y="764704"/>
            <a:ext cx="8787021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IF you still can’t feel the pain </a:t>
            </a:r>
          </a:p>
          <a:p>
            <a:pPr algn="ctr"/>
            <a:r>
              <a:rPr lang="en-US" altLang="zh-CN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</a:t>
            </a:r>
            <a:r>
              <a:rPr lang="en-US" altLang="zh-CN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hat we’ve bought to the </a:t>
            </a:r>
          </a:p>
          <a:p>
            <a:pPr algn="ctr"/>
            <a:r>
              <a:rPr lang="en-US" altLang="zh-CN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animals </a:t>
            </a:r>
            <a:r>
              <a:rPr lang="en-US" altLang="zh-CN" sz="5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,</a:t>
            </a:r>
          </a:p>
          <a:p>
            <a:pPr algn="ctr"/>
            <a:r>
              <a:rPr lang="en-US" altLang="zh-CN" sz="5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let’s watch a video:</a:t>
            </a:r>
            <a:endParaRPr lang="zh-CN" altLang="en-US" sz="54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-1" y="620688"/>
            <a:ext cx="9144001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72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How </a:t>
            </a:r>
            <a:r>
              <a:rPr lang="en-US" altLang="zh-CN" sz="72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can we </a:t>
            </a:r>
            <a:r>
              <a:rPr lang="en-US" altLang="zh-CN" sz="72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p</a:t>
            </a:r>
            <a:r>
              <a:rPr lang="en-US" altLang="zh-CN" sz="72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rotect them?</a:t>
            </a:r>
          </a:p>
          <a:p>
            <a:pPr algn="ctr"/>
            <a:r>
              <a:rPr lang="en-US" altLang="zh-CN" sz="72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Actually, all that we need to do Is simple: </a:t>
            </a:r>
            <a:endParaRPr lang="zh-CN" altLang="en-US" sz="72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pic>
        <p:nvPicPr>
          <p:cNvPr id="4098" name="Picture 2" descr="http://pic.58pic.com/58pic/16/76/45/92n58PICpyD_102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-1"/>
            <a:ext cx="8172400" cy="6858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11.sinaimg.cn/mw690/004acgxsty6QoldX3gC6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559827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80668" y="260648"/>
            <a:ext cx="18473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altLang="zh-CN" sz="9600" b="1" cap="none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1916832"/>
            <a:ext cx="799288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Please</a:t>
            </a:r>
          </a:p>
          <a:p>
            <a:pPr algn="ctr"/>
            <a:r>
              <a:rPr lang="en-US" altLang="zh-CN" sz="8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STOP THE KILL!</a:t>
            </a:r>
            <a:endParaRPr lang="en-US" altLang="zh-CN" sz="88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47</Words>
  <Application>Microsoft Office PowerPoint</Application>
  <PresentationFormat>全屏显示(4:3)</PresentationFormat>
  <Paragraphs>16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Company>china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user</cp:lastModifiedBy>
  <cp:revision>17</cp:revision>
  <dcterms:created xsi:type="dcterms:W3CDTF">2005-10-11T11:50:11Z</dcterms:created>
  <dcterms:modified xsi:type="dcterms:W3CDTF">2015-11-22T07:22:08Z</dcterms:modified>
</cp:coreProperties>
</file>