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2" r:id="rId2"/>
    <p:sldId id="256" r:id="rId3"/>
    <p:sldId id="258" r:id="rId4"/>
    <p:sldId id="259" r:id="rId5"/>
    <p:sldId id="262" r:id="rId6"/>
    <p:sldId id="260" r:id="rId7"/>
    <p:sldId id="264" r:id="rId8"/>
    <p:sldId id="265" r:id="rId9"/>
    <p:sldId id="266" r:id="rId10"/>
    <p:sldId id="267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5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A285D-BDC9-4CE2-87DA-9A670AC59040}" type="datetimeFigureOut">
              <a:rPr lang="zh-CN" altLang="en-US" smtClean="0"/>
              <a:pPr/>
              <a:t>2015-11-18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CC260-1347-486D-B183-F2733AED2B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CC260-1347-486D-B183-F2733AED2BC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2015-11-18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2015-11-18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&#23567;&#31859;4i&#26032;&#24503;&#37324;&#21457;&#24067;&#20250;&#38647;&#24635;&#31687;.mp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96548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But…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Where is MI 4i?!</a:t>
            </a:r>
          </a:p>
        </p:txBody>
      </p:sp>
      <p:pic>
        <p:nvPicPr>
          <p:cNvPr id="4" name="Picture 2" descr="C:\Users\Administrator\Desktop\P\QQ截图2015111320495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5" y="2204864"/>
            <a:ext cx="6771763" cy="3938779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0" y="3714752"/>
            <a:ext cx="4040188" cy="838200"/>
          </a:xfrm>
        </p:spPr>
        <p:txBody>
          <a:bodyPr/>
          <a:lstStyle/>
          <a:p>
            <a:pPr algn="ctr"/>
            <a:r>
              <a:rPr lang="en-US" altLang="zh-CN" dirty="0" err="1" smtClean="0"/>
              <a:t>iPhone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3"/>
          </p:nvPr>
        </p:nvSpPr>
        <p:spPr>
          <a:xfrm>
            <a:off x="4000496" y="3786190"/>
            <a:ext cx="4041775" cy="838200"/>
          </a:xfrm>
        </p:spPr>
        <p:txBody>
          <a:bodyPr/>
          <a:lstStyle/>
          <a:p>
            <a:pPr algn="ctr"/>
            <a:r>
              <a:rPr lang="en-US" altLang="zh-CN" dirty="0" smtClean="0"/>
              <a:t>MI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Single style</a:t>
            </a:r>
          </a:p>
          <a:p>
            <a:r>
              <a:rPr lang="en-US" altLang="zh-CN" dirty="0" smtClean="0"/>
              <a:t>High  quality</a:t>
            </a:r>
          </a:p>
          <a:p>
            <a:r>
              <a:rPr lang="en-US" dirty="0" smtClean="0"/>
              <a:t>Easily damaged</a:t>
            </a:r>
          </a:p>
          <a:p>
            <a:r>
              <a:rPr lang="en-US" dirty="0" smtClean="0"/>
              <a:t>Expensive(5288)</a:t>
            </a:r>
          </a:p>
          <a:p>
            <a:r>
              <a:rPr lang="en-US" dirty="0" err="1" smtClean="0"/>
              <a:t>iOS</a:t>
            </a:r>
            <a:r>
              <a:rPr lang="en-US" dirty="0" smtClean="0"/>
              <a:t>, easy to use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 smtClean="0"/>
              <a:t>Many styles</a:t>
            </a:r>
          </a:p>
          <a:p>
            <a:r>
              <a:rPr lang="en-US" altLang="zh-CN" dirty="0" smtClean="0"/>
              <a:t>Lower than </a:t>
            </a:r>
            <a:r>
              <a:rPr lang="en-US" altLang="zh-CN" dirty="0" err="1" smtClean="0"/>
              <a:t>iPhone</a:t>
            </a:r>
            <a:endParaRPr lang="en-US" altLang="zh-CN" dirty="0" smtClean="0"/>
          </a:p>
          <a:p>
            <a:r>
              <a:rPr lang="en-US" altLang="zh-CN" dirty="0" smtClean="0"/>
              <a:t>Durable</a:t>
            </a:r>
          </a:p>
          <a:p>
            <a:r>
              <a:rPr lang="en-US" altLang="zh-CN" dirty="0" smtClean="0"/>
              <a:t>Cheap(3099)</a:t>
            </a:r>
          </a:p>
          <a:p>
            <a:r>
              <a:rPr lang="en-US" altLang="zh-CN" dirty="0" err="1" smtClean="0"/>
              <a:t>Android+MIUI</a:t>
            </a:r>
            <a:r>
              <a:rPr lang="en-US" altLang="zh-CN" dirty="0" smtClean="0"/>
              <a:t> (?)</a:t>
            </a:r>
            <a:endParaRPr lang="zh-CN" altLang="en-US" dirty="0" smtClean="0"/>
          </a:p>
        </p:txBody>
      </p:sp>
      <p:pic>
        <p:nvPicPr>
          <p:cNvPr id="9" name="Picture 2" descr="C:\Users\Administrator\Desktop\P\u=1852553724,4240699904&amp;fm=23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4" y="4572008"/>
            <a:ext cx="2971783" cy="1857364"/>
          </a:xfrm>
          <a:prstGeom prst="rect">
            <a:avLst/>
          </a:prstGeom>
          <a:noFill/>
        </p:spPr>
      </p:pic>
      <p:pic>
        <p:nvPicPr>
          <p:cNvPr id="10" name="Picture 3" descr="C:\Users\Administrator\Desktop\P\u=3670421791,133748341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4572008"/>
            <a:ext cx="1857356" cy="2185125"/>
          </a:xfrm>
          <a:prstGeom prst="rect">
            <a:avLst/>
          </a:prstGeom>
          <a:noFill/>
        </p:spPr>
      </p:pic>
      <p:cxnSp>
        <p:nvCxnSpPr>
          <p:cNvPr id="11" name="直接箭头连接符 10"/>
          <p:cNvCxnSpPr/>
          <p:nvPr/>
        </p:nvCxnSpPr>
        <p:spPr>
          <a:xfrm rot="10800000" flipV="1">
            <a:off x="785786" y="5357826"/>
            <a:ext cx="2000264" cy="142876"/>
          </a:xfrm>
          <a:prstGeom prst="straightConnector1">
            <a:avLst/>
          </a:prstGeom>
          <a:ln w="76200">
            <a:solidFill>
              <a:srgbClr val="FF0000"/>
            </a:solidFill>
            <a:headEnd type="none"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/>
          <p:cNvSpPr txBox="1">
            <a:spLocks/>
          </p:cNvSpPr>
          <p:nvPr/>
        </p:nvSpPr>
        <p:spPr>
          <a:xfrm>
            <a:off x="2857488" y="5072074"/>
            <a:ext cx="1643074" cy="482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Searching…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8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3" dur="1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8" dur="1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1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8" dur="1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/>
              <a:t>Conclusion</a:t>
            </a:r>
            <a:endParaRPr lang="zh-CN" altLang="en-US" sz="4800" dirty="0"/>
          </a:p>
        </p:txBody>
      </p:sp>
      <p:sp>
        <p:nvSpPr>
          <p:cNvPr id="8" name="副标题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There are many good </a:t>
            </a:r>
            <a:r>
              <a:rPr lang="en-US" dirty="0" smtClean="0"/>
              <a:t>mobile phone brand in China now, like </a:t>
            </a:r>
            <a:r>
              <a:rPr lang="en-US" dirty="0" err="1" smtClean="0"/>
              <a:t>Xiaomi</a:t>
            </a:r>
            <a:r>
              <a:rPr lang="en-US" dirty="0" smtClean="0"/>
              <a:t> and </a:t>
            </a:r>
            <a:r>
              <a:rPr lang="en-US" dirty="0" err="1" smtClean="0"/>
              <a:t>Huawei</a:t>
            </a:r>
            <a:endParaRPr lang="en-US" dirty="0" smtClean="0"/>
          </a:p>
          <a:p>
            <a:r>
              <a:rPr lang="en-US" dirty="0" smtClean="0"/>
              <a:t>Some of them are also sell well in foreign countries</a:t>
            </a:r>
          </a:p>
          <a:p>
            <a:r>
              <a:rPr lang="en-US" dirty="0" smtClean="0"/>
              <a:t>So we can give them more support</a:t>
            </a:r>
          </a:p>
          <a:p>
            <a:r>
              <a:rPr lang="en-US" altLang="zh-CN" sz="1400" dirty="0" smtClean="0"/>
              <a:t>【Although I’m using iPhone6 now】</a:t>
            </a:r>
            <a:endParaRPr lang="en-US" sz="1400" dirty="0" smtClean="0"/>
          </a:p>
          <a:p>
            <a:r>
              <a:rPr lang="en-US" altLang="zh-CN" dirty="0" smtClean="0">
                <a:hlinkClick r:id="rId2" action="ppaction://hlinkfile"/>
              </a:rPr>
              <a:t>But don’t learn English from </a:t>
            </a:r>
            <a:r>
              <a:rPr lang="en-US" altLang="zh-CN" dirty="0" smtClean="0"/>
              <a:t>Lei Jun</a:t>
            </a:r>
            <a:endParaRPr lang="en-US" altLang="zh-CN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That’s All ,Thank you!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Before the presentation…</a:t>
            </a:r>
            <a:endParaRPr lang="zh-CN" altLang="en-US" dirty="0"/>
          </a:p>
        </p:txBody>
      </p:sp>
      <p:pic>
        <p:nvPicPr>
          <p:cNvPr id="5" name="内容占位符 4" descr="IMG_0488.PNG">
            <a:hlinkClick r:id="" action="ppaction://noaction" highlightClick="1"/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63969"/>
            <a:ext cx="7467600" cy="4198425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1470025"/>
          </a:xfrm>
        </p:spPr>
        <p:txBody>
          <a:bodyPr>
            <a:normAutofit/>
          </a:bodyPr>
          <a:lstStyle/>
          <a:p>
            <a:r>
              <a:rPr altLang="zh-CN" sz="4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it is about…</a:t>
            </a:r>
            <a:endParaRPr lang="zh-CN" altLang="en-US" sz="4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428728" y="2285992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zh-CN" sz="9600" b="1" cap="all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Xiaomi</a:t>
            </a:r>
            <a:r>
              <a:rPr lang="en-US" altLang="zh-C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(?)</a:t>
            </a:r>
            <a:endParaRPr lang="zh-CN" altLang="en-US" sz="96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 its history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Founded in April 2010Its founder, chairman and CEO is Lei Jun</a:t>
            </a:r>
          </a:p>
          <a:p>
            <a:r>
              <a:rPr lang="en-US" dirty="0" smtClean="0"/>
              <a:t>Their first mobile phone was officially released in August 16, 2011</a:t>
            </a:r>
          </a:p>
          <a:p>
            <a:r>
              <a:rPr lang="en-US" altLang="zh-CN" dirty="0" smtClean="0"/>
              <a:t>And now it has lots of products…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P\QQ截图2015111320495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42852"/>
            <a:ext cx="2947641" cy="1714488"/>
          </a:xfrm>
          <a:prstGeom prst="rect">
            <a:avLst/>
          </a:prstGeom>
          <a:noFill/>
        </p:spPr>
      </p:pic>
      <p:pic>
        <p:nvPicPr>
          <p:cNvPr id="2051" name="Picture 3" descr="C:\Users\Administrator\Desktop\P\QQ截图2015111320502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54" y="0"/>
            <a:ext cx="2427563" cy="2098667"/>
          </a:xfrm>
          <a:prstGeom prst="rect">
            <a:avLst/>
          </a:prstGeom>
          <a:noFill/>
        </p:spPr>
      </p:pic>
      <p:pic>
        <p:nvPicPr>
          <p:cNvPr id="2052" name="Picture 4" descr="C:\Users\Administrator\Desktop\P\QQ截图201511132050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506" y="-1"/>
            <a:ext cx="2971496" cy="1714489"/>
          </a:xfrm>
          <a:prstGeom prst="rect">
            <a:avLst/>
          </a:prstGeom>
          <a:noFill/>
        </p:spPr>
      </p:pic>
      <p:pic>
        <p:nvPicPr>
          <p:cNvPr id="2053" name="Picture 5" descr="C:\Users\Administrator\Desktop\P\QQ截图2015111320505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58" y="1928802"/>
            <a:ext cx="1500166" cy="2603515"/>
          </a:xfrm>
          <a:prstGeom prst="rect">
            <a:avLst/>
          </a:prstGeom>
          <a:noFill/>
        </p:spPr>
      </p:pic>
      <p:pic>
        <p:nvPicPr>
          <p:cNvPr id="2054" name="Picture 6" descr="C:\Users\Administrator\Desktop\P\QQ截图20151113205114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57422" y="2071678"/>
            <a:ext cx="2251765" cy="1956891"/>
          </a:xfrm>
          <a:prstGeom prst="rect">
            <a:avLst/>
          </a:prstGeom>
          <a:noFill/>
        </p:spPr>
      </p:pic>
      <p:pic>
        <p:nvPicPr>
          <p:cNvPr id="2056" name="Picture 8" descr="C:\Users\Administrator\Desktop\P\QQ截图2015111320523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72396" y="2000240"/>
            <a:ext cx="1214414" cy="2110078"/>
          </a:xfrm>
          <a:prstGeom prst="rect">
            <a:avLst/>
          </a:prstGeom>
          <a:noFill/>
        </p:spPr>
      </p:pic>
      <p:pic>
        <p:nvPicPr>
          <p:cNvPr id="2057" name="Picture 9" descr="C:\Users\Administrator\Desktop\P\QQ截图20151113205244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4282" y="4314542"/>
            <a:ext cx="2928926" cy="2543458"/>
          </a:xfrm>
          <a:prstGeom prst="rect">
            <a:avLst/>
          </a:prstGeom>
          <a:noFill/>
        </p:spPr>
      </p:pic>
      <p:pic>
        <p:nvPicPr>
          <p:cNvPr id="2058" name="Picture 10" descr="C:\Users\Administrator\Desktop\P\QQ截图20151113205258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15008" y="2428868"/>
            <a:ext cx="1430538" cy="2500330"/>
          </a:xfrm>
          <a:prstGeom prst="rect">
            <a:avLst/>
          </a:prstGeom>
          <a:noFill/>
        </p:spPr>
      </p:pic>
      <p:pic>
        <p:nvPicPr>
          <p:cNvPr id="2060" name="Picture 12" descr="C:\Users\Administrator\Desktop\P\QQ截图20151113205133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786182" y="3571852"/>
            <a:ext cx="1878384" cy="3286148"/>
          </a:xfrm>
          <a:prstGeom prst="rect">
            <a:avLst/>
          </a:prstGeom>
          <a:noFill/>
        </p:spPr>
      </p:pic>
      <p:pic>
        <p:nvPicPr>
          <p:cNvPr id="2059" name="Picture 11" descr="C:\Users\Administrator\Desktop\P\QQ截图20151113205312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215206" y="4229393"/>
            <a:ext cx="1500198" cy="262860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Three big products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MI (Phones)</a:t>
            </a:r>
          </a:p>
          <a:p>
            <a:r>
              <a:rPr lang="en-US" altLang="zh-CN" dirty="0" err="1" smtClean="0"/>
              <a:t>MiTalk</a:t>
            </a:r>
            <a:r>
              <a:rPr lang="en-US" altLang="zh-CN" dirty="0" smtClean="0"/>
              <a:t> (</a:t>
            </a:r>
            <a:r>
              <a:rPr lang="en-US" dirty="0" smtClean="0"/>
              <a:t>Mobile communication software)</a:t>
            </a:r>
            <a:endParaRPr lang="en-US" altLang="zh-CN" dirty="0" smtClean="0"/>
          </a:p>
          <a:p>
            <a:r>
              <a:rPr lang="en-US" altLang="zh-CN" dirty="0" smtClean="0"/>
              <a:t>MIUI (</a:t>
            </a:r>
            <a:r>
              <a:rPr lang="en-US" dirty="0" smtClean="0"/>
              <a:t>Operating system)</a:t>
            </a:r>
          </a:p>
          <a:p>
            <a:endParaRPr lang="zh-CN" altLang="en-US" dirty="0"/>
          </a:p>
        </p:txBody>
      </p:sp>
      <p:pic>
        <p:nvPicPr>
          <p:cNvPr id="1026" name="Picture 2" descr="C:\Users\Administrator\Desktop\P\QQ截图201511132105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3571876"/>
            <a:ext cx="5072066" cy="632641"/>
          </a:xfrm>
          <a:prstGeom prst="rect">
            <a:avLst/>
          </a:prstGeom>
          <a:noFill/>
        </p:spPr>
      </p:pic>
      <p:pic>
        <p:nvPicPr>
          <p:cNvPr id="1027" name="Picture 3" descr="C:\Users\Administrator\Desktop\P\u=2402360789,594237212&amp;fm=1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6" y="3500438"/>
            <a:ext cx="3400453" cy="234514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lead character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C:\Users\Administrator\Desktop\P\QQ截图2015111320495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428736"/>
            <a:ext cx="8788400" cy="51117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Key points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Cheap!!!(499)</a:t>
            </a:r>
          </a:p>
          <a:p>
            <a:r>
              <a:rPr lang="en-US" dirty="0" smtClean="0"/>
              <a:t>Cloud platform</a:t>
            </a:r>
          </a:p>
          <a:p>
            <a:r>
              <a:rPr lang="en-US" dirty="0" smtClean="0"/>
              <a:t>Humanized hardware</a:t>
            </a:r>
          </a:p>
          <a:p>
            <a:r>
              <a:rPr lang="en-US" altLang="zh-CN" dirty="0" smtClean="0"/>
              <a:t>【Like </a:t>
            </a:r>
            <a:r>
              <a:rPr lang="en-US" dirty="0" smtClean="0"/>
              <a:t>Infrared emitter </a:t>
            </a:r>
            <a:r>
              <a:rPr lang="en-US" altLang="zh-CN" dirty="0" smtClean="0"/>
              <a:t>in MI 4】</a:t>
            </a:r>
            <a:endParaRPr lang="en-US" dirty="0" smtClean="0"/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红外传感器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2050" name="Picture 2" descr="C:\Users\Administrator\Desktop\fun-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797152"/>
            <a:ext cx="4415787" cy="57150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Special Part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C:\Users\Administrator\Desktop\P\00E144B05F9892017C291AF2FFCFA4F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500174"/>
            <a:ext cx="8470900" cy="4762500"/>
          </a:xfrm>
          <a:prstGeom prst="rect">
            <a:avLst/>
          </a:prstGeom>
          <a:noFill/>
        </p:spPr>
      </p:pic>
      <p:cxnSp>
        <p:nvCxnSpPr>
          <p:cNvPr id="8" name="直接箭头连接符 7"/>
          <p:cNvCxnSpPr/>
          <p:nvPr/>
        </p:nvCxnSpPr>
        <p:spPr>
          <a:xfrm rot="10800000">
            <a:off x="5715008" y="5572140"/>
            <a:ext cx="1571636" cy="100013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181</Words>
  <Application>Microsoft Office PowerPoint</Application>
  <PresentationFormat>全屏显示(4:3)</PresentationFormat>
  <Paragraphs>43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技巧</vt:lpstr>
      <vt:lpstr>幻灯片 1</vt:lpstr>
      <vt:lpstr>Before the presentation…</vt:lpstr>
      <vt:lpstr>So it is about…</vt:lpstr>
      <vt:lpstr>About its history</vt:lpstr>
      <vt:lpstr>幻灯片 5</vt:lpstr>
      <vt:lpstr>Three big products</vt:lpstr>
      <vt:lpstr>The lead character</vt:lpstr>
      <vt:lpstr>Key points</vt:lpstr>
      <vt:lpstr>A Special Part</vt:lpstr>
      <vt:lpstr>But…</vt:lpstr>
      <vt:lpstr>Compare</vt:lpstr>
      <vt:lpstr>Conclusion</vt:lpstr>
      <vt:lpstr>That’s All ,Thank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the presentation…</dc:title>
  <dc:creator>Administrator</dc:creator>
  <cp:lastModifiedBy>USER</cp:lastModifiedBy>
  <cp:revision>32</cp:revision>
  <dcterms:created xsi:type="dcterms:W3CDTF">2015-10-22T04:54:34Z</dcterms:created>
  <dcterms:modified xsi:type="dcterms:W3CDTF">2015-11-17T23:53:34Z</dcterms:modified>
</cp:coreProperties>
</file>