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7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64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06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21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82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98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89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07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01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14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09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14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33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hwjlm.org/pic/digi/201492317284472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196752"/>
            <a:ext cx="6696744" cy="38461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00" y="-13063"/>
            <a:ext cx="2308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ORIGIN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6386" name="AutoShape 2" descr="http://img2.imgtn.bdimg.com/it/u=3084960644,368918850&amp;fm=21&amp;gp=0.jpg"/>
          <p:cNvSpPr>
            <a:spLocks noChangeAspect="1" noChangeArrowheads="1"/>
          </p:cNvSpPr>
          <p:nvPr/>
        </p:nvSpPr>
        <p:spPr bwMode="auto">
          <a:xfrm>
            <a:off x="63500" y="-136525"/>
            <a:ext cx="4762500" cy="31718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88" name="AutoShape 4" descr="http://img2.imgtn.bdimg.com/it/u=3084960644,368918850&amp;fm=21&amp;gp=0.jpg"/>
          <p:cNvSpPr>
            <a:spLocks noChangeAspect="1" noChangeArrowheads="1"/>
          </p:cNvSpPr>
          <p:nvPr/>
        </p:nvSpPr>
        <p:spPr bwMode="auto">
          <a:xfrm>
            <a:off x="63500" y="-136525"/>
            <a:ext cx="4762500" cy="31718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90" name="AutoShape 6" descr="http://img2.imgtn.bdimg.com/it/u=3084960644,368918850&amp;fm=21&amp;gp=0.jpg"/>
          <p:cNvSpPr>
            <a:spLocks noChangeAspect="1" noChangeArrowheads="1"/>
          </p:cNvSpPr>
          <p:nvPr/>
        </p:nvSpPr>
        <p:spPr bwMode="auto">
          <a:xfrm>
            <a:off x="63500" y="-136525"/>
            <a:ext cx="4762500" cy="31718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 descr="24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500" y="908157"/>
            <a:ext cx="8964488" cy="57618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0"/>
            <a:ext cx="33432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ACTUALITY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20" y="1124744"/>
            <a:ext cx="9198686" cy="53139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ltxjob.com/uploadfile/imgfile/2012-7/2012071314262110853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48680"/>
            <a:ext cx="7764130" cy="5085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2</Words>
  <Application>Microsoft Office PowerPoint</Application>
  <PresentationFormat>全屏显示(4:3)</PresentationFormat>
  <Paragraphs>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</dc:creator>
  <cp:lastModifiedBy>CJY</cp:lastModifiedBy>
  <cp:revision>3</cp:revision>
  <dcterms:created xsi:type="dcterms:W3CDTF">2015-11-14T14:10:00Z</dcterms:created>
  <dcterms:modified xsi:type="dcterms:W3CDTF">2015-11-18T04:35:18Z</dcterms:modified>
</cp:coreProperties>
</file>