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3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CD8176-91C0-4EFB-91AD-D28B6D1B81C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8CB5A5E-2D32-4BF7-928E-3F9CA9AFC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sports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Sports play a big role in our daily lives. It helps us to build up a healthy body. It can also help us to enlarge our social circles. I have met many friends by basketball and football. We can also relieve the pressure.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Cristiano</a:t>
            </a:r>
            <a:r>
              <a:rPr lang="en-US" sz="2800" dirty="0" smtClean="0"/>
              <a:t> </a:t>
            </a:r>
            <a:r>
              <a:rPr lang="en-US" sz="2800" dirty="0" err="1" smtClean="0"/>
              <a:t>Ronaldo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He is from Portugal</a:t>
            </a:r>
          </a:p>
          <a:p>
            <a:r>
              <a:rPr lang="en-US" dirty="0" err="1" smtClean="0"/>
              <a:t>Ballon</a:t>
            </a:r>
            <a:r>
              <a:rPr lang="en-US" dirty="0" smtClean="0"/>
              <a:t> </a:t>
            </a:r>
            <a:r>
              <a:rPr lang="en-US" dirty="0" smtClean="0"/>
              <a:t>d'Or 3 times</a:t>
            </a:r>
          </a:p>
          <a:p>
            <a:r>
              <a:rPr lang="en-US" altLang="zh-CN" dirty="0" smtClean="0"/>
              <a:t>Play for the Real </a:t>
            </a:r>
            <a:r>
              <a:rPr lang="en-US" dirty="0" smtClean="0"/>
              <a:t>Madrid Club</a:t>
            </a:r>
          </a:p>
          <a:p>
            <a:r>
              <a:rPr lang="en-US" dirty="0" smtClean="0"/>
              <a:t> </a:t>
            </a:r>
            <a:endParaRPr lang="zh-CN" altLang="en-US" dirty="0"/>
          </a:p>
        </p:txBody>
      </p:sp>
      <p:pic>
        <p:nvPicPr>
          <p:cNvPr id="5" name="内容占位符 4" descr="2dacee9140ad13f40c68c03cf7683b7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1876685"/>
            <a:ext cx="5102225" cy="365073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Lebron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james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dirty="0" smtClean="0"/>
              <a:t>King</a:t>
            </a:r>
          </a:p>
          <a:p>
            <a:r>
              <a:rPr lang="en-US" altLang="zh-CN" dirty="0" smtClean="0"/>
              <a:t>4 times </a:t>
            </a:r>
            <a:r>
              <a:rPr lang="en-US" dirty="0" smtClean="0"/>
              <a:t>National Basketball Association Most Valuable </a:t>
            </a:r>
            <a:r>
              <a:rPr lang="en-US" dirty="0" smtClean="0"/>
              <a:t>Player</a:t>
            </a:r>
          </a:p>
          <a:p>
            <a:r>
              <a:rPr lang="en-US" altLang="zh-CN" dirty="0" smtClean="0"/>
              <a:t>2 times final </a:t>
            </a:r>
            <a:r>
              <a:rPr lang="en-US" altLang="zh-CN" dirty="0" err="1" smtClean="0"/>
              <a:t>mvp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4" descr="a255fc48588cff3da04868ce59176b62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1754188"/>
            <a:ext cx="3762375" cy="38957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http://v.17173.com/v_102_603/MjMyNzAyNzA.html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0dba769e73d29ab9eacb95b3a156a7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08" y="0"/>
            <a:ext cx="928690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115</TotalTime>
  <Words>85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都市</vt:lpstr>
      <vt:lpstr>                       sports</vt:lpstr>
      <vt:lpstr>Cristiano Ronaldo</vt:lpstr>
      <vt:lpstr>Lebron james</vt:lpstr>
      <vt:lpstr>幻灯片 4</vt:lpstr>
      <vt:lpstr>幻灯片 5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IMAC</dc:creator>
  <cp:lastModifiedBy>IMAC</cp:lastModifiedBy>
  <cp:revision>12</cp:revision>
  <dcterms:created xsi:type="dcterms:W3CDTF">2015-09-11T10:58:26Z</dcterms:created>
  <dcterms:modified xsi:type="dcterms:W3CDTF">2015-09-11T12:53:51Z</dcterms:modified>
</cp:coreProperties>
</file>