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AED2D1"/>
    <a:srgbClr val="773D23"/>
    <a:srgbClr val="2C009A"/>
    <a:srgbClr val="000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gif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sb61TB0UGH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58" y="-2144"/>
            <a:ext cx="9141142" cy="68601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356" y="2000240"/>
            <a:ext cx="5357850" cy="1428760"/>
          </a:xfrm>
        </p:spPr>
        <p:txBody>
          <a:bodyPr>
            <a:noAutofit/>
          </a:bodyPr>
          <a:lstStyle/>
          <a:p>
            <a:pPr algn="l"/>
            <a:r>
              <a:rPr lang="zh-CN" alt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高中新生活</a:t>
            </a:r>
            <a:endParaRPr lang="zh-CN" altLang="en-US" sz="8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550813"/>
            <a:ext cx="6604786" cy="1872208"/>
          </a:xfrm>
        </p:spPr>
        <p:txBody>
          <a:bodyPr>
            <a:noAutofit/>
          </a:bodyPr>
          <a:lstStyle/>
          <a:p>
            <a:r>
              <a:rPr lang="en-US" altLang="zh-CN" sz="3600" b="1" i="1" dirty="0" smtClean="0">
                <a:solidFill>
                  <a:schemeClr val="bg2">
                    <a:lumMod val="10000"/>
                  </a:schemeClr>
                </a:solidFill>
              </a:rPr>
              <a:t>2016.9    </a:t>
            </a:r>
            <a:r>
              <a:rPr lang="zh-CN" altLang="en-US" sz="3600" b="1" i="1" dirty="0" smtClean="0">
                <a:solidFill>
                  <a:schemeClr val="bg2">
                    <a:lumMod val="10000"/>
                  </a:schemeClr>
                </a:solidFill>
              </a:rPr>
              <a:t>高一九班主题班会</a:t>
            </a:r>
            <a:endParaRPr lang="en-US" altLang="zh-CN" sz="36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600" b="1" i="1" dirty="0" smtClean="0">
                <a:solidFill>
                  <a:schemeClr val="bg2">
                    <a:lumMod val="10000"/>
                  </a:schemeClr>
                </a:solidFill>
              </a:rPr>
              <a:t>策划人：孙诗涵 黄奕霖  </a:t>
            </a:r>
            <a:endParaRPr lang="zh-CN" altLang="en-US" sz="3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图片20160904110504.jp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228850"/>
            <a:ext cx="8229600" cy="4629150"/>
          </a:xfrm>
        </p:spPr>
      </p:pic>
      <p:pic>
        <p:nvPicPr>
          <p:cNvPr id="6" name="图片 5" descr="psbGQ8KTTS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2904">
            <a:off x="89452" y="406617"/>
            <a:ext cx="5068671" cy="38053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6992" y="266689"/>
            <a:ext cx="3307808" cy="990600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latin typeface="+mn-ea"/>
                <a:ea typeface="+mn-ea"/>
              </a:rPr>
              <a:t>学习生活</a:t>
            </a:r>
            <a:endParaRPr lang="zh-CN" altLang="en-US" sz="5400" dirty="0">
              <a:latin typeface="+mn-ea"/>
              <a:ea typeface="+mn-ea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 rot="21238293">
            <a:off x="-16554" y="5103544"/>
            <a:ext cx="5964056" cy="1166896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2C009A"/>
                </a:solidFill>
              </a:rPr>
              <a:t>谈谈对新校环境有何感触？</a:t>
            </a:r>
            <a:endParaRPr lang="zh-CN" altLang="en-US" sz="4000" b="1" dirty="0">
              <a:solidFill>
                <a:srgbClr val="2C009A"/>
              </a:solidFill>
            </a:endParaRPr>
          </a:p>
        </p:txBody>
      </p:sp>
      <p:pic>
        <p:nvPicPr>
          <p:cNvPr id="5" name="图片 4" descr="psbBG3ACNS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97" y="2571744"/>
            <a:ext cx="3216703" cy="4286256"/>
          </a:xfrm>
          <a:prstGeom prst="rect">
            <a:avLst/>
          </a:prstGeom>
        </p:spPr>
      </p:pic>
      <p:pic>
        <p:nvPicPr>
          <p:cNvPr id="7" name="图片 6" descr="psb67NRCFZ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2922">
            <a:off x="5416746" y="282623"/>
            <a:ext cx="3821015" cy="286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20827153841462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63" y="357166"/>
            <a:ext cx="9131137" cy="6072206"/>
          </a:xfrm>
          <a:prstGeom prst="rect">
            <a:avLst/>
          </a:prstGeom>
        </p:spPr>
      </p:pic>
      <p:pic>
        <p:nvPicPr>
          <p:cNvPr id="3" name="内容占位符 2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860">
            <a:off x="5168541" y="590358"/>
            <a:ext cx="3800484" cy="2853216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58085" y="2718325"/>
            <a:ext cx="2643206" cy="386962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欢迎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zh-CN" altLang="en-US" b="1" dirty="0">
                <a:solidFill>
                  <a:srgbClr val="C00000"/>
                </a:solidFill>
              </a:rPr>
              <a:t>同</a:t>
            </a:r>
            <a:r>
              <a:rPr lang="en-US" altLang="zh-CN" sz="1200" dirty="0" err="1">
                <a:solidFill>
                  <a:srgbClr val="C00000"/>
                </a:solidFill>
              </a:rPr>
              <a:t>lao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zh-CN" altLang="en-US" b="1" dirty="0">
                <a:solidFill>
                  <a:srgbClr val="C00000"/>
                </a:solidFill>
              </a:rPr>
              <a:t>学</a:t>
            </a:r>
            <a:r>
              <a:rPr lang="en-US" altLang="zh-CN" sz="1400" dirty="0" err="1">
                <a:solidFill>
                  <a:srgbClr val="C00000"/>
                </a:solidFill>
              </a:rPr>
              <a:t>si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zh-CN" altLang="en-US" b="1" dirty="0">
                <a:solidFill>
                  <a:srgbClr val="C00000"/>
                </a:solidFill>
              </a:rPr>
              <a:t>们</a:t>
            </a:r>
            <a:r>
              <a:rPr lang="en-US" altLang="zh-CN" sz="1400" dirty="0" err="1">
                <a:solidFill>
                  <a:srgbClr val="C00000"/>
                </a:solidFill>
              </a:rPr>
              <a:t>ji</a:t>
            </a:r>
            <a:r>
              <a:rPr lang="en-US" altLang="zh-CN" sz="1600" dirty="0">
                <a:solidFill>
                  <a:srgbClr val="C00000"/>
                </a:solidFill>
              </a:rPr>
              <a:t/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zh-CN" altLang="en-US" b="1" dirty="0">
                <a:solidFill>
                  <a:srgbClr val="C00000"/>
                </a:solidFill>
              </a:rPr>
              <a:t>吐槽</a:t>
            </a:r>
            <a:r>
              <a:rPr lang="en-US" altLang="zh-CN" sz="2400" dirty="0">
                <a:solidFill>
                  <a:srgbClr val="773D23"/>
                </a:solidFill>
              </a:rPr>
              <a:t/>
            </a:r>
            <a:br>
              <a:rPr lang="en-US" altLang="zh-CN" sz="2400" dirty="0">
                <a:solidFill>
                  <a:srgbClr val="773D23"/>
                </a:solidFill>
              </a:rPr>
            </a:b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4940" y="3942176"/>
            <a:ext cx="5929322" cy="256490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 新校当然是美丽的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天空和流云</a:t>
            </a:r>
            <a:r>
              <a:rPr lang="en-US" altLang="zh-CN" sz="3600" dirty="0" smtClean="0"/>
              <a:t>   </a:t>
            </a:r>
            <a:r>
              <a:rPr lang="zh-CN" altLang="en-US" sz="3600" dirty="0" smtClean="0"/>
              <a:t>青山和绿树</a:t>
            </a:r>
            <a:endParaRPr lang="en-US" altLang="zh-CN" sz="3600" dirty="0" smtClean="0"/>
          </a:p>
          <a:p>
            <a:pPr>
              <a:buNone/>
            </a:pPr>
            <a:r>
              <a:rPr lang="zh-CN" altLang="en-US" sz="3600" dirty="0" smtClean="0"/>
              <a:t>  官龙山的一草一木</a:t>
            </a:r>
            <a:endParaRPr lang="en-US" altLang="zh-CN" sz="3600" dirty="0" smtClean="0"/>
          </a:p>
          <a:p>
            <a:pPr>
              <a:buNone/>
            </a:pPr>
            <a:r>
              <a:rPr lang="zh-CN" altLang="en-US" sz="3600" dirty="0" smtClean="0"/>
              <a:t>  一切都是如此和谐</a:t>
            </a:r>
            <a:endParaRPr lang="zh-CN" altLang="en-US" sz="3600" dirty="0"/>
          </a:p>
        </p:txBody>
      </p:sp>
      <p:pic>
        <p:nvPicPr>
          <p:cNvPr id="8" name="图片 7" descr="QQ图片201609041322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788" y="3294079"/>
            <a:ext cx="1142984" cy="11429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2207">
            <a:off x="563138" y="708774"/>
            <a:ext cx="3800111" cy="2852936"/>
          </a:xfrm>
          <a:prstGeom prst="rect">
            <a:avLst/>
          </a:prstGeom>
        </p:spPr>
      </p:pic>
      <p:pic>
        <p:nvPicPr>
          <p:cNvPr id="10" name="内容占位符 15" descr="QQ图片2016090411471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360" y="5224628"/>
            <a:ext cx="438150" cy="50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120827153841462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63" y="357166"/>
            <a:ext cx="9131137" cy="6072206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571480"/>
            <a:ext cx="4075852" cy="3429024"/>
          </a:xfrm>
        </p:spPr>
        <p:txBody>
          <a:bodyPr>
            <a:normAutofit/>
          </a:bodyPr>
          <a:lstStyle/>
          <a:p>
            <a:r>
              <a:rPr lang="zh-CN" altLang="en-US" sz="4900" b="1" dirty="0" smtClean="0">
                <a:solidFill>
                  <a:srgbClr val="C00000"/>
                </a:solidFill>
              </a:rPr>
              <a:t>对未来的期待</a:t>
            </a:r>
            <a:r>
              <a:rPr lang="en-US" altLang="zh-CN" sz="4900" b="1" dirty="0" smtClean="0"/>
              <a:t/>
            </a:r>
            <a:br>
              <a:rPr lang="en-US" altLang="zh-CN" sz="4900" b="1" dirty="0" smtClean="0"/>
            </a:b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143372" y="4429132"/>
            <a:ext cx="4714908" cy="1214446"/>
          </a:xfrm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  <a:sym typeface="Wingdings" pitchFamily="2" charset="2"/>
              </a:rPr>
              <a:t>有什么想去的社团？</a:t>
            </a:r>
            <a:endParaRPr lang="en-US" altLang="zh-CN" sz="3200" dirty="0" smtClean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  <a:sym typeface="Wingdings" pitchFamily="2" charset="2"/>
            </a:endParaRPr>
          </a:p>
          <a:p>
            <a:pPr algn="ctr"/>
            <a:r>
              <a:rPr lang="zh-CN" altLang="en-US" sz="3200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  <a:sym typeface="Wingdings" pitchFamily="2" charset="2"/>
              </a:rPr>
              <a:t>以及</a:t>
            </a:r>
            <a:r>
              <a:rPr lang="en-US" altLang="zh-CN" sz="3200" dirty="0" smtClean="0">
                <a:solidFill>
                  <a:srgbClr val="C00000"/>
                </a:solidFill>
                <a:latin typeface="Adobe 黑体 Std R" pitchFamily="34" charset="-122"/>
                <a:ea typeface="Adobe 黑体 Std R" pitchFamily="34" charset="-122"/>
                <a:sym typeface="Wingdings" pitchFamily="2" charset="2"/>
              </a:rPr>
              <a:t>why?</a:t>
            </a:r>
            <a:endParaRPr lang="zh-CN" altLang="en-US" sz="3200" dirty="0">
              <a:solidFill>
                <a:srgbClr val="C00000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3"/>
          </p:nvPr>
        </p:nvSpPr>
        <p:spPr>
          <a:xfrm>
            <a:off x="3786182" y="2714620"/>
            <a:ext cx="2352691" cy="1347782"/>
          </a:xfrm>
        </p:spPr>
        <p:txBody>
          <a:bodyPr>
            <a:normAutofit/>
          </a:bodyPr>
          <a:lstStyle/>
          <a:p>
            <a:endParaRPr lang="zh-CN" altLang="en-US" sz="6600" dirty="0">
              <a:solidFill>
                <a:srgbClr val="C00000"/>
              </a:solidFill>
            </a:endParaRPr>
          </a:p>
        </p:txBody>
      </p:sp>
      <p:pic>
        <p:nvPicPr>
          <p:cNvPr id="4" name="内容占位符 3" descr="psb2APU69O3.jpg"/>
          <p:cNvPicPr>
            <a:picLocks noGrp="1" noChangeAspect="1"/>
          </p:cNvPicPr>
          <p:nvPr>
            <p:ph sz="quarter" idx="2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444578"/>
            <a:ext cx="3214678" cy="2413422"/>
          </a:xfrm>
        </p:spPr>
      </p:pic>
      <p:pic>
        <p:nvPicPr>
          <p:cNvPr id="5" name="图片 4" descr="psbWXL3EGRX.jpg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00760" y="0"/>
            <a:ext cx="3143240" cy="235979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psb66VVRW4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57364"/>
            <a:ext cx="9144000" cy="478634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CCFFFF"/>
                </a:solidFill>
              </a:rPr>
              <a:t>    你喜欢哪些科目？</a:t>
            </a:r>
            <a:r>
              <a:rPr lang="en-US" altLang="zh-CN" sz="6000" b="1" dirty="0" smtClean="0">
                <a:solidFill>
                  <a:srgbClr val="CCFFFF"/>
                </a:solidFill>
              </a:rPr>
              <a:t/>
            </a:r>
            <a:br>
              <a:rPr lang="en-US" altLang="zh-CN" sz="6000" b="1" dirty="0" smtClean="0">
                <a:solidFill>
                  <a:srgbClr val="CCFFFF"/>
                </a:solidFill>
              </a:rPr>
            </a:br>
            <a:r>
              <a:rPr lang="en-US" altLang="zh-CN" sz="6000" b="1" dirty="0" smtClean="0">
                <a:solidFill>
                  <a:srgbClr val="CCFFFF"/>
                </a:solidFill>
              </a:rPr>
              <a:t/>
            </a:r>
            <a:br>
              <a:rPr lang="en-US" altLang="zh-CN" sz="6000" b="1" dirty="0" smtClean="0">
                <a:solidFill>
                  <a:srgbClr val="CCFFFF"/>
                </a:solidFill>
              </a:rPr>
            </a:br>
            <a:r>
              <a:rPr lang="en-US" altLang="zh-CN" sz="6000" b="1" dirty="0" smtClean="0">
                <a:solidFill>
                  <a:srgbClr val="CCFFFF"/>
                </a:solidFill>
              </a:rPr>
              <a:t>  </a:t>
            </a:r>
            <a:r>
              <a:rPr lang="zh-CN" altLang="en-US" sz="6000" b="1" dirty="0" smtClean="0">
                <a:solidFill>
                  <a:srgbClr val="CCFFFF"/>
                </a:solidFill>
              </a:rPr>
              <a:t>对</a:t>
            </a:r>
            <a:r>
              <a:rPr lang="zh-CN" altLang="en-US" sz="6000" b="1" smtClean="0">
                <a:solidFill>
                  <a:srgbClr val="CCFFFF"/>
                </a:solidFill>
              </a:rPr>
              <a:t>哪位老师印象最深？</a:t>
            </a:r>
            <a:r>
              <a:rPr lang="en-US" altLang="zh-CN" sz="6000" b="1" dirty="0" smtClean="0">
                <a:solidFill>
                  <a:srgbClr val="CCFFFF"/>
                </a:solidFill>
              </a:rPr>
              <a:t/>
            </a:r>
            <a:br>
              <a:rPr lang="en-US" altLang="zh-CN" sz="6000" b="1" dirty="0" smtClean="0">
                <a:solidFill>
                  <a:srgbClr val="CCFFFF"/>
                </a:solidFill>
              </a:rPr>
            </a:br>
            <a:r>
              <a:rPr lang="en-US" altLang="zh-CN" sz="6000" b="1" dirty="0" smtClean="0">
                <a:solidFill>
                  <a:srgbClr val="CCFFFF"/>
                </a:solidFill>
              </a:rPr>
              <a:t/>
            </a:r>
            <a:br>
              <a:rPr lang="en-US" altLang="zh-CN" sz="6000" b="1" dirty="0" smtClean="0">
                <a:solidFill>
                  <a:srgbClr val="CCFFFF"/>
                </a:solidFill>
              </a:rPr>
            </a:br>
            <a:r>
              <a:rPr lang="en-US" altLang="zh-CN" sz="6000" b="1" dirty="0" smtClean="0">
                <a:solidFill>
                  <a:srgbClr val="CCFFFF"/>
                </a:solidFill>
              </a:rPr>
              <a:t>Why</a:t>
            </a:r>
            <a:endParaRPr lang="zh-CN" altLang="en-US" sz="6000" b="1" dirty="0">
              <a:solidFill>
                <a:srgbClr val="CCFF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2198" y="5643578"/>
            <a:ext cx="4041648" cy="51033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3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8596" y="357166"/>
            <a:ext cx="8245250" cy="6000792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其实无论对九科老师印象如何，我们都要尊重他们，上课认真听讲不迟到不旷课</a:t>
            </a:r>
            <a:endParaRPr lang="en-US" altLang="zh-CN" sz="3600" dirty="0" smtClean="0"/>
          </a:p>
          <a:p>
            <a:r>
              <a:rPr lang="zh-CN" altLang="en-US" sz="3600" dirty="0" smtClean="0"/>
              <a:t>无论你喜不喜欢新校新环境，这里都会是你奋斗三年承载人生黄金三年的回忆的地方，无论这三年你是懒懒散散还是奋发图强，时间一去不复返。</a:t>
            </a:r>
            <a:endParaRPr lang="en-US" altLang="zh-CN" sz="3600" dirty="0" smtClean="0"/>
          </a:p>
          <a:p>
            <a:r>
              <a:rPr lang="zh-CN" altLang="en-US" sz="3600" dirty="0" smtClean="0"/>
              <a:t>只希望三年后的你，考上理想的大学，带走你想带走的东西，成为你想成为的人！</a:t>
            </a:r>
            <a:endParaRPr lang="en-US" altLang="zh-CN" sz="3600" dirty="0" smtClean="0"/>
          </a:p>
          <a:p>
            <a:r>
              <a:rPr lang="zh-CN" altLang="en-US" sz="3600" dirty="0" smtClean="0"/>
              <a:t>谢谢大家！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49371152_p0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57488" y="2071678"/>
            <a:ext cx="3929090" cy="2498600"/>
          </a:xfrm>
        </p:spPr>
        <p:txBody>
          <a:bodyPr>
            <a:normAutofit/>
          </a:bodyPr>
          <a:lstStyle/>
          <a:p>
            <a:r>
              <a:rPr lang="en-US" altLang="zh-CN" sz="11500" dirty="0" smtClean="0"/>
              <a:t>end</a:t>
            </a:r>
            <a:endParaRPr lang="zh-CN" alt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207</TotalTime>
  <Words>155</Words>
  <Application>Microsoft Office PowerPoint</Application>
  <PresentationFormat>全屏显示(4:3)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黑体 Std R</vt:lpstr>
      <vt:lpstr>Gill Sans MT</vt:lpstr>
      <vt:lpstr>华文新魏</vt:lpstr>
      <vt:lpstr>宋体</vt:lpstr>
      <vt:lpstr>Bookman Old Style</vt:lpstr>
      <vt:lpstr>Wingdings</vt:lpstr>
      <vt:lpstr>Wingdings 3</vt:lpstr>
      <vt:lpstr>质朴</vt:lpstr>
      <vt:lpstr>高中新生活</vt:lpstr>
      <vt:lpstr>学习生活</vt:lpstr>
      <vt:lpstr>欢迎 同lao 学si 们ji 吐槽 </vt:lpstr>
      <vt:lpstr>对未来的期待 </vt:lpstr>
      <vt:lpstr>    你喜欢哪些科目？    对哪位老师印象最深？  Why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susan</dc:creator>
  <cp:lastModifiedBy>USER</cp:lastModifiedBy>
  <cp:revision>32</cp:revision>
  <dcterms:created xsi:type="dcterms:W3CDTF">2016-09-04T02:11:06Z</dcterms:created>
  <dcterms:modified xsi:type="dcterms:W3CDTF">2016-09-04T14:10:09Z</dcterms:modified>
</cp:coreProperties>
</file>