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40" r:id="rId2"/>
  </p:sldMasterIdLst>
  <p:sldIdLst>
    <p:sldId id="362" r:id="rId3"/>
    <p:sldId id="257" r:id="rId4"/>
    <p:sldId id="258" r:id="rId5"/>
    <p:sldId id="259" r:id="rId6"/>
    <p:sldId id="261" r:id="rId7"/>
    <p:sldId id="262" r:id="rId8"/>
    <p:sldId id="264" r:id="rId9"/>
    <p:sldId id="266" r:id="rId10"/>
    <p:sldId id="267" r:id="rId11"/>
    <p:sldId id="268" r:id="rId12"/>
    <p:sldId id="342" r:id="rId13"/>
    <p:sldId id="269" r:id="rId14"/>
    <p:sldId id="270" r:id="rId15"/>
    <p:sldId id="272" r:id="rId16"/>
    <p:sldId id="273" r:id="rId17"/>
    <p:sldId id="276" r:id="rId18"/>
    <p:sldId id="277" r:id="rId19"/>
    <p:sldId id="278" r:id="rId20"/>
    <p:sldId id="279" r:id="rId21"/>
    <p:sldId id="343" r:id="rId22"/>
    <p:sldId id="344" r:id="rId23"/>
    <p:sldId id="345" r:id="rId24"/>
    <p:sldId id="280" r:id="rId25"/>
    <p:sldId id="281" r:id="rId26"/>
    <p:sldId id="282" r:id="rId27"/>
    <p:sldId id="346" r:id="rId28"/>
    <p:sldId id="347" r:id="rId29"/>
    <p:sldId id="283" r:id="rId30"/>
    <p:sldId id="284" r:id="rId31"/>
    <p:sldId id="285" r:id="rId32"/>
    <p:sldId id="286" r:id="rId33"/>
    <p:sldId id="348" r:id="rId34"/>
    <p:sldId id="287" r:id="rId35"/>
    <p:sldId id="288" r:id="rId36"/>
    <p:sldId id="289" r:id="rId37"/>
    <p:sldId id="290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49" r:id="rId46"/>
    <p:sldId id="350" r:id="rId47"/>
    <p:sldId id="351" r:id="rId48"/>
    <p:sldId id="352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53" r:id="rId58"/>
    <p:sldId id="315" r:id="rId59"/>
    <p:sldId id="316" r:id="rId60"/>
    <p:sldId id="354" r:id="rId61"/>
    <p:sldId id="317" r:id="rId62"/>
    <p:sldId id="318" r:id="rId63"/>
    <p:sldId id="319" r:id="rId64"/>
    <p:sldId id="355" r:id="rId65"/>
    <p:sldId id="320" r:id="rId66"/>
    <p:sldId id="321" r:id="rId67"/>
    <p:sldId id="356" r:id="rId68"/>
    <p:sldId id="357" r:id="rId69"/>
    <p:sldId id="358" r:id="rId70"/>
    <p:sldId id="322" r:id="rId71"/>
    <p:sldId id="323" r:id="rId72"/>
    <p:sldId id="324" r:id="rId73"/>
    <p:sldId id="325" r:id="rId74"/>
    <p:sldId id="359" r:id="rId75"/>
    <p:sldId id="326" r:id="rId76"/>
    <p:sldId id="327" r:id="rId77"/>
    <p:sldId id="328" r:id="rId78"/>
    <p:sldId id="329" r:id="rId79"/>
    <p:sldId id="360" r:id="rId80"/>
    <p:sldId id="330" r:id="rId81"/>
    <p:sldId id="331" r:id="rId82"/>
    <p:sldId id="361" r:id="rId83"/>
    <p:sldId id="332" r:id="rId84"/>
    <p:sldId id="334" r:id="rId85"/>
    <p:sldId id="335" r:id="rId86"/>
    <p:sldId id="336" r:id="rId87"/>
    <p:sldId id="337" r:id="rId88"/>
    <p:sldId id="338" r:id="rId89"/>
    <p:sldId id="339" r:id="rId90"/>
    <p:sldId id="340" r:id="rId9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  <a:srgbClr val="FF3300"/>
    <a:srgbClr val="009900"/>
    <a:srgbClr val="669900"/>
    <a:srgbClr val="336600"/>
    <a:srgbClr val="99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825" autoAdjust="0"/>
  </p:normalViewPr>
  <p:slideViewPr>
    <p:cSldViewPr>
      <p:cViewPr varScale="1">
        <p:scale>
          <a:sx n="88" d="100"/>
          <a:sy n="88" d="100"/>
        </p:scale>
        <p:origin x="11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69C12-8E0F-4812-8237-E7B3C6FF479F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2CF96-4669-4113-A26C-A2C9AD668E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8032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817D-B3F1-475A-A2CA-262C2FEBE7E8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80E1E-004F-44D2-ABE2-5A2C7E260D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1213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E402D-E936-427D-B534-F00EEC069666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49D74-7207-4B67-A5F6-C6CFBCE491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7979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1B6F8-A91B-4AB6-B314-46045D68EE01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F4CC4-B5D4-4796-870C-623990E96B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438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11560" y="751464"/>
            <a:ext cx="8266406" cy="570187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0">
            <a:noFill/>
          </a:ln>
          <a:effectLst>
            <a:outerShdw blurRad="63500" dist="63500" dir="5400000" sx="101000" sy="101000" algn="ctr" rotWithShape="0">
              <a:schemeClr val="bg1">
                <a:lumMod val="65000"/>
              </a:schemeClr>
            </a:outerShdw>
          </a:effectLst>
          <a:scene3d>
            <a:camera prst="orthographicFront"/>
            <a:lightRig rig="threePt" dir="t"/>
          </a:scene3d>
          <a:sp3d>
            <a:bevelT w="6350" h="82550"/>
            <a:bevelB w="6350" h="82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60350"/>
            <a:ext cx="1352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65896"/>
            <a:ext cx="6696744" cy="476826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000" y="936000"/>
            <a:ext cx="7920000" cy="5400000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spcBef>
                <a:spcPts val="0"/>
              </a:spcBef>
              <a:buNone/>
              <a:defRPr sz="2400"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564DD-CB3F-48EF-8E30-872CA7AD479C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022D6-CCC6-4FB9-B0C4-3453921FE9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8965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8C765-0BD8-4AFB-A17D-BF08358351BA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CA27-F989-4F9E-8CDD-B459ED6C28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4935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F6F18-92D9-4CA1-BE60-ACF6651B68B8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9093A-BED5-42C2-909C-D63E98C16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57617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2F145-DEB1-4CBF-8621-ED3C20029F22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ECF38-687B-403E-99F0-65468B76E0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2716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7E894-B726-4398-81C1-43B9178D7B34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654B5-E67C-4F0F-BBC2-CDC4A6FA23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777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A4EAE-E379-4AF9-83B6-6DCDEFCFD8A8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7928A-94EF-4A07-A052-9C4B1F58DF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5548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03857-4D9F-49CC-8BD9-011998D7BEE5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7068F-0066-4350-8686-F35BD213BA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0746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11560" y="751464"/>
            <a:ext cx="8266406" cy="570187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0">
            <a:noFill/>
          </a:ln>
          <a:effectLst>
            <a:outerShdw blurRad="63500" dist="63500" dir="5400000" sx="101000" sy="101000" algn="ctr" rotWithShape="0">
              <a:schemeClr val="bg1">
                <a:lumMod val="65000"/>
              </a:schemeClr>
            </a:outerShdw>
          </a:effectLst>
          <a:scene3d>
            <a:camera prst="orthographicFront"/>
            <a:lightRig rig="threePt" dir="t"/>
          </a:scene3d>
          <a:sp3d>
            <a:bevelT w="6350" h="82550"/>
            <a:bevelB w="6350" h="82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60350"/>
            <a:ext cx="1352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65896"/>
            <a:ext cx="6696744" cy="476826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000" y="936000"/>
            <a:ext cx="7920000" cy="5400000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spcBef>
                <a:spcPts val="0"/>
              </a:spcBef>
              <a:buNone/>
              <a:defRPr sz="2400"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D4E93-C4DE-457A-A9E0-027CEC7AB692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9D216-9B9F-48A1-B574-67261EDE4D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83370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56C8F-6365-4452-A278-6E8180278625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CB13D-0C97-48FA-81AA-AC7449FEAD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4618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EF3C6-4A97-4381-BF68-7CDE5A65E1CC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848ED-B2B1-4902-825B-506806A9A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97325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CD186-861A-4100-8355-FE05D6036240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10293-006B-469E-94E8-8E9F40A77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1733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B102A-FFB2-4E3C-A099-1D330BD2C43B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3857E-B80D-48F8-8388-BAF7BE757D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9433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DFB24-6DA8-40B3-B2B5-EB4409686DC8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0D986-68DC-47F4-BCA4-2A3BC135BE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6356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9075C-4FFD-4875-BFDB-DA82D0A7D82E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E088-7227-4CDF-A867-B9E401923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2292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D8EF4-6029-4AF9-88C5-7035D5219393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25B89-9ADF-4349-B1C7-8EE9AC6AA1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3677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4307E-E161-422C-9BE5-C5E4DE65644D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89E-BEF0-42E1-97CD-8EFB8DBC06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400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D1E92-0C81-40C8-9898-EA9150002C32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ACEDA-DFB3-4301-8BE7-8C012DA2CE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0870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6D272-0343-4E67-B5D5-099359442D72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0AC0F-D628-4301-9214-F4CFA1C99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069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75BA3F-421E-47E1-9F5C-D0C40ACED14E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2904E11-640A-4AAE-8C6D-7A4D8FEF3D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7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31F824B-9256-434C-B50E-30BFEA277870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5CF2AA3-2D05-45E8-BE95-F68CD6D109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75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4.doc"/><Relationship Id="rId3" Type="http://schemas.openxmlformats.org/officeDocument/2006/relationships/slide" Target="slide74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Word_97_-_2003___13.doc"/><Relationship Id="rId5" Type="http://schemas.openxmlformats.org/officeDocument/2006/relationships/slide" Target="slide75.xml"/><Relationship Id="rId4" Type="http://schemas.openxmlformats.org/officeDocument/2006/relationships/image" Target="../media/image3.png"/><Relationship Id="rId9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__15.doc"/><Relationship Id="rId5" Type="http://schemas.openxmlformats.org/officeDocument/2006/relationships/slide" Target="slide7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Word_97_-_2003___16.doc"/><Relationship Id="rId5" Type="http://schemas.openxmlformats.org/officeDocument/2006/relationships/slide" Target="slide7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8.doc"/><Relationship Id="rId3" Type="http://schemas.openxmlformats.org/officeDocument/2006/relationships/slide" Target="slide74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Word_97_-_2003___17.doc"/><Relationship Id="rId11" Type="http://schemas.openxmlformats.org/officeDocument/2006/relationships/image" Target="../media/image23.emf"/><Relationship Id="rId5" Type="http://schemas.openxmlformats.org/officeDocument/2006/relationships/slide" Target="slide75.xml"/><Relationship Id="rId10" Type="http://schemas.openxmlformats.org/officeDocument/2006/relationships/oleObject" Target="../embeddings/Microsoft_Word_97_-_2003___19.doc"/><Relationship Id="rId4" Type="http://schemas.openxmlformats.org/officeDocument/2006/relationships/image" Target="../media/image3.png"/><Relationship Id="rId9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1.doc"/><Relationship Id="rId3" Type="http://schemas.openxmlformats.org/officeDocument/2006/relationships/slide" Target="slide74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__20.doc"/><Relationship Id="rId5" Type="http://schemas.openxmlformats.org/officeDocument/2006/relationships/slide" Target="slide75.xml"/><Relationship Id="rId4" Type="http://schemas.openxmlformats.org/officeDocument/2006/relationships/image" Target="../media/image3.png"/><Relationship Id="rId9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Word_97_-_2003___22.doc"/><Relationship Id="rId5" Type="http://schemas.openxmlformats.org/officeDocument/2006/relationships/slide" Target="slide7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__23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slide" Target="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__24.doc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6.doc"/><Relationship Id="rId3" Type="http://schemas.openxmlformats.org/officeDocument/2006/relationships/slide" Target="slide74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Microsoft_Word_97_-_2003___25.doc"/><Relationship Id="rId5" Type="http://schemas.openxmlformats.org/officeDocument/2006/relationships/slide" Target="slide77.xml"/><Relationship Id="rId4" Type="http://schemas.openxmlformats.org/officeDocument/2006/relationships/image" Target="../media/image4.png"/><Relationship Id="rId9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Word_97_-_2003___27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Microsoft_Word_97_-_2003___28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Word_97_-_2003___29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Word_97_-_2003___30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slide" Target="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png"/><Relationship Id="rId5" Type="http://schemas.openxmlformats.org/officeDocument/2006/relationships/image" Target="../media/image35.emf"/><Relationship Id="rId4" Type="http://schemas.openxmlformats.org/officeDocument/2006/relationships/oleObject" Target="../embeddings/Microsoft_Word_97_-_2003___31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Word_97_-_2003___32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4.doc"/><Relationship Id="rId3" Type="http://schemas.openxmlformats.org/officeDocument/2006/relationships/slide" Target="slide74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Microsoft_Word_97_-_2003___33.doc"/><Relationship Id="rId5" Type="http://schemas.openxmlformats.org/officeDocument/2006/relationships/slide" Target="slide77.xml"/><Relationship Id="rId4" Type="http://schemas.openxmlformats.org/officeDocument/2006/relationships/image" Target="../media/image4.png"/><Relationship Id="rId9" Type="http://schemas.openxmlformats.org/officeDocument/2006/relationships/image" Target="../media/image3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Microsoft_Word_97_-_2003___35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Microsoft_Word_97_-_2003___36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slide" Target="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.png"/><Relationship Id="rId5" Type="http://schemas.openxmlformats.org/officeDocument/2006/relationships/image" Target="../media/image41.emf"/><Relationship Id="rId4" Type="http://schemas.openxmlformats.org/officeDocument/2006/relationships/oleObject" Target="../embeddings/Microsoft_Word_97_-_2003___37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slide" Target="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.png"/><Relationship Id="rId5" Type="http://schemas.openxmlformats.org/officeDocument/2006/relationships/image" Target="../media/image42.emf"/><Relationship Id="rId4" Type="http://schemas.openxmlformats.org/officeDocument/2006/relationships/oleObject" Target="../embeddings/Microsoft_Word_97_-_2003___38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2.xml"/><Relationship Id="rId4" Type="http://schemas.openxmlformats.org/officeDocument/2006/relationships/slide" Target="slide4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0.doc"/><Relationship Id="rId3" Type="http://schemas.openxmlformats.org/officeDocument/2006/relationships/slide" Target="slide74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Microsoft_Word_97_-_2003___39.doc"/><Relationship Id="rId5" Type="http://schemas.openxmlformats.org/officeDocument/2006/relationships/slide" Target="slide77.xml"/><Relationship Id="rId4" Type="http://schemas.openxmlformats.org/officeDocument/2006/relationships/image" Target="../media/image4.png"/><Relationship Id="rId9" Type="http://schemas.openxmlformats.org/officeDocument/2006/relationships/image" Target="../media/image4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Microsoft_Word_97_-_2003___41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Microsoft_Word_97_-_2003___42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slide" Target="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.png"/><Relationship Id="rId5" Type="http://schemas.openxmlformats.org/officeDocument/2006/relationships/image" Target="../media/image47.emf"/><Relationship Id="rId4" Type="http://schemas.openxmlformats.org/officeDocument/2006/relationships/oleObject" Target="../embeddings/Microsoft_Word_97_-_2003___43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Microsoft_Word_97_-_2003___44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6.doc"/><Relationship Id="rId3" Type="http://schemas.openxmlformats.org/officeDocument/2006/relationships/slide" Target="slide74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Microsoft_Word_97_-_2003___45.doc"/><Relationship Id="rId5" Type="http://schemas.openxmlformats.org/officeDocument/2006/relationships/slide" Target="slide77.xml"/><Relationship Id="rId4" Type="http://schemas.openxmlformats.org/officeDocument/2006/relationships/image" Target="../media/image4.png"/><Relationship Id="rId9" Type="http://schemas.openxmlformats.org/officeDocument/2006/relationships/image" Target="../media/image5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Microsoft_Word_97_-_2003___47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52.emf"/><Relationship Id="rId4" Type="http://schemas.openxmlformats.org/officeDocument/2006/relationships/oleObject" Target="../embeddings/Microsoft_Word_97_-_2003___48.doc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3.emf"/><Relationship Id="rId4" Type="http://schemas.openxmlformats.org/officeDocument/2006/relationships/oleObject" Target="../embeddings/Microsoft_Word_97_-_2003___49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54.emf"/><Relationship Id="rId4" Type="http://schemas.openxmlformats.org/officeDocument/2006/relationships/oleObject" Target="../embeddings/Microsoft_Word_97_-_2003___50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6.xml"/><Relationship Id="rId5" Type="http://schemas.openxmlformats.org/officeDocument/2006/relationships/slide" Target="slide75.xml"/><Relationship Id="rId4" Type="http://schemas.openxmlformats.org/officeDocument/2006/relationships/slide" Target="slide7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55.emf"/><Relationship Id="rId4" Type="http://schemas.openxmlformats.org/officeDocument/2006/relationships/oleObject" Target="../embeddings/Microsoft_Word_97_-_2003___51.doc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56.emf"/><Relationship Id="rId4" Type="http://schemas.openxmlformats.org/officeDocument/2006/relationships/oleObject" Target="../embeddings/Microsoft_Word_97_-_2003___52.doc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7.emf"/><Relationship Id="rId4" Type="http://schemas.openxmlformats.org/officeDocument/2006/relationships/oleObject" Target="../embeddings/Microsoft_Word_97_-_2003___53.doc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58.emf"/><Relationship Id="rId4" Type="http://schemas.openxmlformats.org/officeDocument/2006/relationships/oleObject" Target="../embeddings/Microsoft_Word_97_-_2003___54.doc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59.emf"/><Relationship Id="rId4" Type="http://schemas.openxmlformats.org/officeDocument/2006/relationships/oleObject" Target="../embeddings/Microsoft_Word_97_-_2003___55.doc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60.emf"/><Relationship Id="rId4" Type="http://schemas.openxmlformats.org/officeDocument/2006/relationships/oleObject" Target="../embeddings/Microsoft_Word_97_-_2003___56.doc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61.emf"/><Relationship Id="rId4" Type="http://schemas.openxmlformats.org/officeDocument/2006/relationships/oleObject" Target="../embeddings/Microsoft_Word_97_-_2003___57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62.emf"/><Relationship Id="rId4" Type="http://schemas.openxmlformats.org/officeDocument/2006/relationships/oleObject" Target="../embeddings/Microsoft_Word_97_-_2003___58.doc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6.xml"/><Relationship Id="rId5" Type="http://schemas.openxmlformats.org/officeDocument/2006/relationships/slide" Target="slide75.xml"/><Relationship Id="rId4" Type="http://schemas.openxmlformats.org/officeDocument/2006/relationships/slide" Target="slide7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0.doc"/><Relationship Id="rId3" Type="http://schemas.openxmlformats.org/officeDocument/2006/relationships/slide" Target="slide74.xm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Microsoft_Word_97_-_2003___59.doc"/><Relationship Id="rId11" Type="http://schemas.openxmlformats.org/officeDocument/2006/relationships/image" Target="../media/image65.emf"/><Relationship Id="rId5" Type="http://schemas.openxmlformats.org/officeDocument/2006/relationships/slide" Target="slide75.xml"/><Relationship Id="rId10" Type="http://schemas.openxmlformats.org/officeDocument/2006/relationships/oleObject" Target="../embeddings/Microsoft_Word_97_-_2003___61.doc"/><Relationship Id="rId4" Type="http://schemas.openxmlformats.org/officeDocument/2006/relationships/image" Target="../media/image3.png"/><Relationship Id="rId9" Type="http://schemas.openxmlformats.org/officeDocument/2006/relationships/image" Target="../media/image6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.doc"/><Relationship Id="rId3" Type="http://schemas.openxmlformats.org/officeDocument/2006/relationships/slide" Target="slide7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__1.doc"/><Relationship Id="rId11" Type="http://schemas.openxmlformats.org/officeDocument/2006/relationships/image" Target="../media/image7.emf"/><Relationship Id="rId5" Type="http://schemas.openxmlformats.org/officeDocument/2006/relationships/slide" Target="slide75.xml"/><Relationship Id="rId10" Type="http://schemas.openxmlformats.org/officeDocument/2006/relationships/oleObject" Target="../embeddings/Microsoft_Word_97_-_2003___3.doc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3.doc"/><Relationship Id="rId3" Type="http://schemas.openxmlformats.org/officeDocument/2006/relationships/slide" Target="slide74.xml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Microsoft_Word_97_-_2003___62.doc"/><Relationship Id="rId11" Type="http://schemas.openxmlformats.org/officeDocument/2006/relationships/image" Target="../media/image68.emf"/><Relationship Id="rId5" Type="http://schemas.openxmlformats.org/officeDocument/2006/relationships/slide" Target="slide75.xml"/><Relationship Id="rId10" Type="http://schemas.openxmlformats.org/officeDocument/2006/relationships/oleObject" Target="../embeddings/Microsoft_Word_97_-_2003___64.doc"/><Relationship Id="rId4" Type="http://schemas.openxmlformats.org/officeDocument/2006/relationships/image" Target="../media/image3.png"/><Relationship Id="rId9" Type="http://schemas.openxmlformats.org/officeDocument/2006/relationships/image" Target="../media/image67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6.doc"/><Relationship Id="rId3" Type="http://schemas.openxmlformats.org/officeDocument/2006/relationships/slide" Target="slide74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Microsoft_Word_97_-_2003___65.doc"/><Relationship Id="rId11" Type="http://schemas.openxmlformats.org/officeDocument/2006/relationships/image" Target="../media/image71.emf"/><Relationship Id="rId5" Type="http://schemas.openxmlformats.org/officeDocument/2006/relationships/slide" Target="slide75.xml"/><Relationship Id="rId10" Type="http://schemas.openxmlformats.org/officeDocument/2006/relationships/oleObject" Target="../embeddings/Microsoft_Word_97_-_2003___67.doc"/><Relationship Id="rId4" Type="http://schemas.openxmlformats.org/officeDocument/2006/relationships/image" Target="../media/image3.png"/><Relationship Id="rId9" Type="http://schemas.openxmlformats.org/officeDocument/2006/relationships/image" Target="../media/image70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9.doc"/><Relationship Id="rId3" Type="http://schemas.openxmlformats.org/officeDocument/2006/relationships/slide" Target="slide74.xml"/><Relationship Id="rId7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Microsoft_Word_97_-_2003___68.doc"/><Relationship Id="rId11" Type="http://schemas.openxmlformats.org/officeDocument/2006/relationships/image" Target="../media/image74.emf"/><Relationship Id="rId5" Type="http://schemas.openxmlformats.org/officeDocument/2006/relationships/slide" Target="slide75.xml"/><Relationship Id="rId10" Type="http://schemas.openxmlformats.org/officeDocument/2006/relationships/oleObject" Target="../embeddings/Microsoft_Word_97_-_2003___70.doc"/><Relationship Id="rId4" Type="http://schemas.openxmlformats.org/officeDocument/2006/relationships/image" Target="../media/image3.png"/><Relationship Id="rId9" Type="http://schemas.openxmlformats.org/officeDocument/2006/relationships/image" Target="../media/image7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7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Microsoft_Word_97_-_2003___71.doc"/><Relationship Id="rId5" Type="http://schemas.openxmlformats.org/officeDocument/2006/relationships/slide" Target="slide75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3.doc"/><Relationship Id="rId3" Type="http://schemas.openxmlformats.org/officeDocument/2006/relationships/slide" Target="slide74.xml"/><Relationship Id="rId7" Type="http://schemas.openxmlformats.org/officeDocument/2006/relationships/image" Target="../media/image7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Microsoft_Word_97_-_2003___72.doc"/><Relationship Id="rId5" Type="http://schemas.openxmlformats.org/officeDocument/2006/relationships/slide" Target="slide75.xml"/><Relationship Id="rId4" Type="http://schemas.openxmlformats.org/officeDocument/2006/relationships/image" Target="../media/image3.png"/><Relationship Id="rId9" Type="http://schemas.openxmlformats.org/officeDocument/2006/relationships/image" Target="../media/image77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5.doc"/><Relationship Id="rId3" Type="http://schemas.openxmlformats.org/officeDocument/2006/relationships/slide" Target="slide74.xml"/><Relationship Id="rId7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Microsoft_Word_97_-_2003___74.doc"/><Relationship Id="rId5" Type="http://schemas.openxmlformats.org/officeDocument/2006/relationships/slide" Target="slide75.xml"/><Relationship Id="rId4" Type="http://schemas.openxmlformats.org/officeDocument/2006/relationships/image" Target="../media/image3.png"/><Relationship Id="rId9" Type="http://schemas.openxmlformats.org/officeDocument/2006/relationships/image" Target="../media/image79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Microsoft_Word_97_-_2003___76.doc"/><Relationship Id="rId5" Type="http://schemas.openxmlformats.org/officeDocument/2006/relationships/slide" Target="slide75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8.doc"/><Relationship Id="rId3" Type="http://schemas.openxmlformats.org/officeDocument/2006/relationships/slide" Target="slide74.xml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Microsoft_Word_97_-_2003___77.doc"/><Relationship Id="rId5" Type="http://schemas.openxmlformats.org/officeDocument/2006/relationships/slide" Target="slide75.xml"/><Relationship Id="rId4" Type="http://schemas.openxmlformats.org/officeDocument/2006/relationships/image" Target="../media/image3.png"/><Relationship Id="rId9" Type="http://schemas.openxmlformats.org/officeDocument/2006/relationships/image" Target="../media/image82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Microsoft_Word_97_-_2003___79.doc"/><Relationship Id="rId5" Type="http://schemas.openxmlformats.org/officeDocument/2006/relationships/slide" Target="slide75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Microsoft_Word_97_-_2003___80.doc"/><Relationship Id="rId5" Type="http://schemas.openxmlformats.org/officeDocument/2006/relationships/slide" Target="slide7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.doc"/><Relationship Id="rId3" Type="http://schemas.openxmlformats.org/officeDocument/2006/relationships/slide" Target="slide74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4.doc"/><Relationship Id="rId11" Type="http://schemas.openxmlformats.org/officeDocument/2006/relationships/image" Target="../media/image10.emf"/><Relationship Id="rId5" Type="http://schemas.openxmlformats.org/officeDocument/2006/relationships/slide" Target="slide75.xml"/><Relationship Id="rId10" Type="http://schemas.openxmlformats.org/officeDocument/2006/relationships/oleObject" Target="../embeddings/Microsoft_Word_97_-_2003___6.doc"/><Relationship Id="rId4" Type="http://schemas.openxmlformats.org/officeDocument/2006/relationships/image" Target="../media/image3.png"/><Relationship Id="rId9" Type="http://schemas.openxmlformats.org/officeDocument/2006/relationships/image" Target="../media/image9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85.emf"/><Relationship Id="rId4" Type="http://schemas.openxmlformats.org/officeDocument/2006/relationships/oleObject" Target="../embeddings/Microsoft_Word_97_-_2003___81.doc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slide" Target="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4.png"/><Relationship Id="rId5" Type="http://schemas.openxmlformats.org/officeDocument/2006/relationships/image" Target="../media/image86.emf"/><Relationship Id="rId4" Type="http://schemas.openxmlformats.org/officeDocument/2006/relationships/oleObject" Target="../embeddings/Microsoft_Word_97_-_2003___82.doc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Microsoft_Word_97_-_2003___83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8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Microsoft_Word_97_-_2003___84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6.doc"/><Relationship Id="rId3" Type="http://schemas.openxmlformats.org/officeDocument/2006/relationships/slide" Target="slide74.xml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Microsoft_Word_97_-_2003___85.doc"/><Relationship Id="rId5" Type="http://schemas.openxmlformats.org/officeDocument/2006/relationships/slide" Target="slide77.xml"/><Relationship Id="rId4" Type="http://schemas.openxmlformats.org/officeDocument/2006/relationships/image" Target="../media/image4.png"/><Relationship Id="rId9" Type="http://schemas.openxmlformats.org/officeDocument/2006/relationships/image" Target="../media/image90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9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Microsoft_Word_97_-_2003___87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9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Microsoft_Word_97_-_2003___88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9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Microsoft_Word_97_-_2003___89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9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Microsoft_Word_97_-_2003___90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slide" Target="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.png"/><Relationship Id="rId5" Type="http://schemas.openxmlformats.org/officeDocument/2006/relationships/image" Target="../media/image95.emf"/><Relationship Id="rId4" Type="http://schemas.openxmlformats.org/officeDocument/2006/relationships/oleObject" Target="../embeddings/Microsoft_Word_97_-_2003___91.doc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.doc"/><Relationship Id="rId3" Type="http://schemas.openxmlformats.org/officeDocument/2006/relationships/slide" Target="slide74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__7.doc"/><Relationship Id="rId11" Type="http://schemas.openxmlformats.org/officeDocument/2006/relationships/image" Target="../media/image13.emf"/><Relationship Id="rId5" Type="http://schemas.openxmlformats.org/officeDocument/2006/relationships/slide" Target="slide75.xml"/><Relationship Id="rId10" Type="http://schemas.openxmlformats.org/officeDocument/2006/relationships/oleObject" Target="../embeddings/Microsoft_Word_97_-_2003___9.doc"/><Relationship Id="rId4" Type="http://schemas.openxmlformats.org/officeDocument/2006/relationships/image" Target="../media/image3.png"/><Relationship Id="rId9" Type="http://schemas.openxmlformats.org/officeDocument/2006/relationships/image" Target="../media/image12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9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Microsoft_Word_97_-_2003___92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4.doc"/><Relationship Id="rId3" Type="http://schemas.openxmlformats.org/officeDocument/2006/relationships/slide" Target="slide74.xml"/><Relationship Id="rId7" Type="http://schemas.openxmlformats.org/officeDocument/2006/relationships/image" Target="../media/image9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Microsoft_Word_97_-_2003___93.doc"/><Relationship Id="rId5" Type="http://schemas.openxmlformats.org/officeDocument/2006/relationships/slide" Target="slide77.xml"/><Relationship Id="rId4" Type="http://schemas.openxmlformats.org/officeDocument/2006/relationships/image" Target="../media/image4.png"/><Relationship Id="rId9" Type="http://schemas.openxmlformats.org/officeDocument/2006/relationships/image" Target="../media/image98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9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Microsoft_Word_97_-_2003___95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10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Microsoft_Word_97_-_2003___96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slide" Target="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4.png"/><Relationship Id="rId5" Type="http://schemas.openxmlformats.org/officeDocument/2006/relationships/image" Target="../media/image101.emf"/><Relationship Id="rId4" Type="http://schemas.openxmlformats.org/officeDocument/2006/relationships/oleObject" Target="../embeddings/Microsoft_Word_97_-_2003___97.doc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slide" Target="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4.png"/><Relationship Id="rId5" Type="http://schemas.openxmlformats.org/officeDocument/2006/relationships/image" Target="../media/image102.emf"/><Relationship Id="rId4" Type="http://schemas.openxmlformats.org/officeDocument/2006/relationships/oleObject" Target="../embeddings/Microsoft_Word_97_-_2003___98.doc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00.doc"/><Relationship Id="rId3" Type="http://schemas.openxmlformats.org/officeDocument/2006/relationships/slide" Target="slide74.xml"/><Relationship Id="rId7" Type="http://schemas.openxmlformats.org/officeDocument/2006/relationships/image" Target="../media/image10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Microsoft_Word_97_-_2003___99.doc"/><Relationship Id="rId5" Type="http://schemas.openxmlformats.org/officeDocument/2006/relationships/slide" Target="slide77.xml"/><Relationship Id="rId4" Type="http://schemas.openxmlformats.org/officeDocument/2006/relationships/image" Target="../media/image4.png"/><Relationship Id="rId9" Type="http://schemas.openxmlformats.org/officeDocument/2006/relationships/image" Target="../media/image104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10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Microsoft_Word_97_-_2003___101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10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Microsoft_Word_97_-_2003___102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slide" Target="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.png"/><Relationship Id="rId5" Type="http://schemas.openxmlformats.org/officeDocument/2006/relationships/image" Target="../media/image107.emf"/><Relationship Id="rId4" Type="http://schemas.openxmlformats.org/officeDocument/2006/relationships/oleObject" Target="../embeddings/Microsoft_Word_97_-_2003___103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__10.doc"/><Relationship Id="rId5" Type="http://schemas.openxmlformats.org/officeDocument/2006/relationships/slide" Target="slide75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10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Microsoft_Word_97_-_2003___104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10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Microsoft_Word_97_-_2003___105.doc"/><Relationship Id="rId5" Type="http://schemas.openxmlformats.org/officeDocument/2006/relationships/slide" Target="slide77.xml"/><Relationship Id="rId4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07.doc"/><Relationship Id="rId3" Type="http://schemas.openxmlformats.org/officeDocument/2006/relationships/slide" Target="slide74.xml"/><Relationship Id="rId7" Type="http://schemas.openxmlformats.org/officeDocument/2006/relationships/image" Target="../media/image1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Microsoft_Word_97_-_2003___106.doc"/><Relationship Id="rId5" Type="http://schemas.openxmlformats.org/officeDocument/2006/relationships/slide" Target="slide77.xml"/><Relationship Id="rId4" Type="http://schemas.openxmlformats.org/officeDocument/2006/relationships/image" Target="../media/image4.png"/><Relationship Id="rId9" Type="http://schemas.openxmlformats.org/officeDocument/2006/relationships/image" Target="../media/image111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112.emf"/><Relationship Id="rId4" Type="http://schemas.openxmlformats.org/officeDocument/2006/relationships/oleObject" Target="../embeddings/Microsoft_Word_97_-_2003___108.doc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113.emf"/><Relationship Id="rId4" Type="http://schemas.openxmlformats.org/officeDocument/2006/relationships/oleObject" Target="../embeddings/Microsoft_Word_97_-_2003___109.doc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114.emf"/><Relationship Id="rId4" Type="http://schemas.openxmlformats.org/officeDocument/2006/relationships/oleObject" Target="../embeddings/Microsoft_Word_97_-_2003___110.doc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115.emf"/><Relationship Id="rId4" Type="http://schemas.openxmlformats.org/officeDocument/2006/relationships/oleObject" Target="../embeddings/Microsoft_Word_97_-_2003___111.doc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116.emf"/><Relationship Id="rId4" Type="http://schemas.openxmlformats.org/officeDocument/2006/relationships/oleObject" Target="../embeddings/Microsoft_Word_97_-_2003___112.doc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117.emf"/><Relationship Id="rId4" Type="http://schemas.openxmlformats.org/officeDocument/2006/relationships/oleObject" Target="../embeddings/Microsoft_Word_97_-_2003___113.doc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5" Type="http://schemas.openxmlformats.org/officeDocument/2006/relationships/image" Target="../media/image118.emf"/><Relationship Id="rId4" Type="http://schemas.openxmlformats.org/officeDocument/2006/relationships/oleObject" Target="../embeddings/Microsoft_Word_97_-_2003___114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2.doc"/><Relationship Id="rId3" Type="http://schemas.openxmlformats.org/officeDocument/2006/relationships/slide" Target="slide74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__11.doc"/><Relationship Id="rId5" Type="http://schemas.openxmlformats.org/officeDocument/2006/relationships/slide" Target="slide75.xml"/><Relationship Id="rId4" Type="http://schemas.openxmlformats.org/officeDocument/2006/relationships/image" Target="../media/image3.png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0"/>
            <a:ext cx="90836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6"/>
          <p:cNvSpPr txBox="1">
            <a:spLocks noChangeArrowheads="1"/>
          </p:cNvSpPr>
          <p:nvPr/>
        </p:nvSpPr>
        <p:spPr bwMode="auto">
          <a:xfrm rot="-2093202">
            <a:off x="1973263" y="3771900"/>
            <a:ext cx="2351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全国卷地区专用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20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函数与方程思想、数形结合思想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16013" y="2119313"/>
          <a:ext cx="7326312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6" imgW="8045716" imgH="1440755" progId="Word.Document.8">
                  <p:embed/>
                </p:oleObj>
              </mc:Choice>
              <mc:Fallback>
                <p:oleObj name="Document" r:id="rId6" imgW="8045716" imgH="14407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19313"/>
                        <a:ext cx="7326312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900113" y="3573463"/>
          <a:ext cx="3098800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8" imgW="3099349" imgH="1351032" progId="Word.Document.8">
                  <p:embed/>
                </p:oleObj>
              </mc:Choice>
              <mc:Fallback>
                <p:oleObj name="Document" r:id="rId8" imgW="3099349" imgH="13510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3098800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20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函数与方程思想、数形结合思想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257300" y="1635125"/>
          <a:ext cx="7212013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6" imgW="7520494" imgH="6735763" progId="Word.Document.8">
                  <p:embed/>
                </p:oleObj>
              </mc:Choice>
              <mc:Fallback>
                <p:oleObj name="Document" r:id="rId6" imgW="7520494" imgH="673576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635125"/>
                        <a:ext cx="7212013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20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函数与方程思想、数形结合思想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258888" y="1628775"/>
          <a:ext cx="7304087" cy="653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6" imgW="7520494" imgH="6735763" progId="Word.Document.8">
                  <p:embed/>
                </p:oleObj>
              </mc:Choice>
              <mc:Fallback>
                <p:oleObj name="Document" r:id="rId6" imgW="7520494" imgH="673576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628775"/>
                        <a:ext cx="7304087" cy="653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20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函数与方程思想、数形结合思想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55733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84275" y="1557338"/>
          <a:ext cx="6985000" cy="491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6" imgW="7381539" imgH="5196006" progId="Word.Document.8">
                  <p:embed/>
                </p:oleObj>
              </mc:Choice>
              <mc:Fallback>
                <p:oleObj name="Document" r:id="rId6" imgW="7381539" imgH="51960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557338"/>
                        <a:ext cx="6985000" cy="491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184275" y="2463800"/>
          <a:ext cx="6913563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8" imgW="7308462" imgH="1973208" progId="Word.Document.8">
                  <p:embed/>
                </p:oleObj>
              </mc:Choice>
              <mc:Fallback>
                <p:oleObj name="Document" r:id="rId8" imgW="7308462" imgH="197320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2463800"/>
                        <a:ext cx="6913563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385888" y="3395663"/>
          <a:ext cx="6510337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10" imgW="6509650" imgH="2183813" progId="Word.Document.8">
                  <p:embed/>
                </p:oleObj>
              </mc:Choice>
              <mc:Fallback>
                <p:oleObj name="Document" r:id="rId10" imgW="6509650" imgH="218381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395663"/>
                        <a:ext cx="6510337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20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函数与方程思想、数形结合思想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82688" y="1149350"/>
          <a:ext cx="6973887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6" imgW="7276783" imgH="2902030" progId="Word.Document.8">
                  <p:embed/>
                </p:oleObj>
              </mc:Choice>
              <mc:Fallback>
                <p:oleObj name="Document" r:id="rId6" imgW="7276783" imgH="29020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1149350"/>
                        <a:ext cx="6973887" cy="277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74725" y="3390900"/>
          <a:ext cx="7010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8" imgW="7403858" imgH="1181189" progId="Word.Document.8">
                  <p:embed/>
                </p:oleObj>
              </mc:Choice>
              <mc:Fallback>
                <p:oleObj name="Document" r:id="rId8" imgW="7403858" imgH="118118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390900"/>
                        <a:ext cx="70104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20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函数与方程思想、数形结合思想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16013" y="981075"/>
          <a:ext cx="7178675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6" imgW="7679968" imgH="5547374" progId="Word.Document.8">
                  <p:embed/>
                </p:oleObj>
              </mc:Choice>
              <mc:Fallback>
                <p:oleObj name="Document" r:id="rId6" imgW="7679968" imgH="554737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1075"/>
                        <a:ext cx="7178675" cy="518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20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函数与方程思想、数形结合思想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127875" cy="1152525"/>
          </a:xfrm>
        </p:spPr>
        <p:txBody>
          <a:bodyPr>
            <a:noAutofit/>
          </a:bodyPr>
          <a:lstStyle/>
          <a:p>
            <a:pPr marL="0" indent="0" algn="ctr" eaLnBrk="1" hangingPunct="1">
              <a:lnSpc>
                <a:spcPts val="35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基础知识必备 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endParaRPr lang="en-US" altLang="zh-CN" sz="2400" b="1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22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</a:t>
            </a: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977900" y="2060575"/>
          <a:ext cx="7212013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7769063" imgH="5759076" progId="Word.Document.8">
                  <p:embed/>
                </p:oleObj>
              </mc:Choice>
              <mc:Fallback>
                <p:oleObj name="Document" r:id="rId4" imgW="7769063" imgH="575907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060575"/>
                        <a:ext cx="7212013" cy="524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945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801688" y="1116013"/>
          <a:ext cx="7388225" cy="537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4" imgW="8053995" imgH="5759419" progId="Word.Document.8">
                  <p:embed/>
                </p:oleObj>
              </mc:Choice>
              <mc:Fallback>
                <p:oleObj name="Document" r:id="rId4" imgW="8053995" imgH="575941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116013"/>
                        <a:ext cx="7388225" cy="537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048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608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31888" y="1196975"/>
          <a:ext cx="7337425" cy="782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6" imgW="8158752" imgH="8704651" progId="Word.Document.8">
                  <p:embed/>
                </p:oleObj>
              </mc:Choice>
              <mc:Fallback>
                <p:oleObj name="Document" r:id="rId6" imgW="8158752" imgH="87046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1196975"/>
                        <a:ext cx="7337425" cy="782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282700" y="4778375"/>
          <a:ext cx="7278688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8" imgW="7582772" imgH="4808636" progId="Word.Document.8">
                  <p:embed/>
                </p:oleObj>
              </mc:Choice>
              <mc:Fallback>
                <p:oleObj name="Document" r:id="rId8" imgW="7582772" imgH="480863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778375"/>
                        <a:ext cx="7278688" cy="460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150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882650" y="2276475"/>
          <a:ext cx="7827963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6" imgW="8160911" imgH="5943744" progId="Word.Document.8">
                  <p:embed/>
                </p:oleObj>
              </mc:Choice>
              <mc:Fallback>
                <p:oleObj name="Document" r:id="rId6" imgW="8160911" imgH="594374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276475"/>
                        <a:ext cx="7827963" cy="549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792163" y="936625"/>
            <a:ext cx="7920037" cy="53990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1800" b="0" smtClean="0"/>
          </a:p>
        </p:txBody>
      </p:sp>
      <p:grpSp>
        <p:nvGrpSpPr>
          <p:cNvPr id="6147" name="组合 6"/>
          <p:cNvGrpSpPr>
            <a:grpSpLocks/>
          </p:cNvGrpSpPr>
          <p:nvPr/>
        </p:nvGrpSpPr>
        <p:grpSpPr bwMode="auto">
          <a:xfrm>
            <a:off x="0" y="692150"/>
            <a:ext cx="9144000" cy="6165850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WordArt 3"/>
          <p:cNvSpPr>
            <a:spLocks noChangeArrowheads="1" noChangeShapeType="1" noTextEdit="1"/>
          </p:cNvSpPr>
          <p:nvPr/>
        </p:nvSpPr>
        <p:spPr bwMode="auto">
          <a:xfrm>
            <a:off x="2782390" y="1584514"/>
            <a:ext cx="3579222" cy="594588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0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黑体"/>
                <a:ea typeface="黑体"/>
              </a:rPr>
              <a:t>课件编辑说明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55650" y="2570163"/>
            <a:ext cx="80645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rgbClr val="5F5F5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　　本课件是由精确校对的</a:t>
            </a:r>
            <a:r>
              <a:rPr lang="en-US" altLang="zh-CN" sz="2300" b="1">
                <a:solidFill>
                  <a:srgbClr val="5F5F5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word</a:t>
            </a:r>
            <a:r>
              <a:rPr lang="zh-CN" altLang="en-US" sz="2300" b="1">
                <a:solidFill>
                  <a:srgbClr val="5F5F5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书稿制作的“逐字编辑”课件，如需要修改课件，请双击对应内容，进入可编辑状态。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en-US" sz="2300" b="1">
                <a:solidFill>
                  <a:srgbClr val="5F5F5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如果有的公式双击后无法进入可编辑状态，请单击选中此公式，点击右键、“切换域代码”，即可进入编辑状态。修改后再点击右键、“切换域代码”，即可退出编辑状态。</a:t>
            </a:r>
            <a:endParaRPr lang="en-US" altLang="zh-CN" sz="2300" b="1">
              <a:solidFill>
                <a:srgbClr val="5F5F5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253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1484313"/>
          <a:ext cx="7827963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6" imgW="8160911" imgH="5943744" progId="Word.Document.8">
                  <p:embed/>
                </p:oleObj>
              </mc:Choice>
              <mc:Fallback>
                <p:oleObj name="Document" r:id="rId6" imgW="8160911" imgH="594374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7827963" cy="549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355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42988" y="1052513"/>
          <a:ext cx="7829550" cy="665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6" imgW="8160911" imgH="6537398" progId="Word.Document.8">
                  <p:embed/>
                </p:oleObj>
              </mc:Choice>
              <mc:Fallback>
                <p:oleObj name="Document" r:id="rId6" imgW="8160911" imgH="653739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52513"/>
                        <a:ext cx="7829550" cy="665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457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116013" y="2420938"/>
          <a:ext cx="7829550" cy="627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6" imgW="8160911" imgH="6537398" progId="Word.Document.8">
                  <p:embed/>
                </p:oleObj>
              </mc:Choice>
              <mc:Fallback>
                <p:oleObj name="Document" r:id="rId6" imgW="8160911" imgH="653739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20938"/>
                        <a:ext cx="7829550" cy="627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2560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00125" y="1951038"/>
          <a:ext cx="7351713" cy="543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cument" r:id="rId4" imgW="7771405" imgH="5745379" progId="Word.Document.8">
                  <p:embed/>
                </p:oleObj>
              </mc:Choice>
              <mc:Fallback>
                <p:oleObj name="Document" r:id="rId4" imgW="7771405" imgH="574537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951038"/>
                        <a:ext cx="7351713" cy="543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2662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03701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40052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46175" y="1268413"/>
          <a:ext cx="7997825" cy="611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6" imgW="8690962" imgH="6638925" progId="Word.Document.8">
                  <p:embed/>
                </p:oleObj>
              </mc:Choice>
              <mc:Fallback>
                <p:oleObj name="Document" r:id="rId6" imgW="8690962" imgH="663892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268413"/>
                        <a:ext cx="7997825" cy="611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2765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655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646113" y="1557338"/>
          <a:ext cx="6681787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6" imgW="6965754" imgH="4224342" progId="Word.Document.8">
                  <p:embed/>
                </p:oleObj>
              </mc:Choice>
              <mc:Fallback>
                <p:oleObj name="Document" r:id="rId6" imgW="6965754" imgH="422434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557338"/>
                        <a:ext cx="6681787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277938" y="2565400"/>
          <a:ext cx="7435850" cy="569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Document" r:id="rId8" imgW="7754486" imgH="5942304" progId="Word.Document.8">
                  <p:embed/>
                </p:oleObj>
              </mc:Choice>
              <mc:Fallback>
                <p:oleObj name="Document" r:id="rId8" imgW="7754486" imgH="594230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2565400"/>
                        <a:ext cx="7435850" cy="569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2867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655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28677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16013" y="1341438"/>
          <a:ext cx="7435850" cy="569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Document" r:id="rId6" imgW="7754486" imgH="5942304" progId="Word.Document.8">
                  <p:embed/>
                </p:oleObj>
              </mc:Choice>
              <mc:Fallback>
                <p:oleObj name="Document" r:id="rId6" imgW="7754486" imgH="594230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7435850" cy="569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2969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655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29701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16013" y="1341438"/>
          <a:ext cx="7435850" cy="569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6" imgW="7754486" imgH="5942304" progId="Word.Document.8">
                  <p:embed/>
                </p:oleObj>
              </mc:Choice>
              <mc:Fallback>
                <p:oleObj name="Document" r:id="rId6" imgW="7754486" imgH="594230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7435850" cy="569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072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85850" y="1195388"/>
          <a:ext cx="698500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" r:id="rId4" imgW="7626690" imgH="4954800" progId="Word.Document.8">
                  <p:embed/>
                </p:oleObj>
              </mc:Choice>
              <mc:Fallback>
                <p:oleObj name="Document" r:id="rId4" imgW="7626690" imgH="49548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195388"/>
                        <a:ext cx="6985000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174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51202" name="Object 9"/>
          <p:cNvGraphicFramePr>
            <a:graphicFrameLocks noChangeAspect="1"/>
          </p:cNvGraphicFramePr>
          <p:nvPr/>
        </p:nvGraphicFramePr>
        <p:xfrm>
          <a:off x="981075" y="1008063"/>
          <a:ext cx="7729538" cy="729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Document" r:id="rId4" imgW="8895014" imgH="8373322" progId="Word.Document.8">
                  <p:embed/>
                </p:oleObj>
              </mc:Choice>
              <mc:Fallback>
                <p:oleObj name="Document" r:id="rId4" imgW="8895014" imgH="8373322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008063"/>
                        <a:ext cx="7729538" cy="729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49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6"/>
          <p:cNvGrpSpPr>
            <a:grpSpLocks/>
          </p:cNvGrpSpPr>
          <p:nvPr/>
        </p:nvGrpSpPr>
        <p:grpSpPr bwMode="auto">
          <a:xfrm>
            <a:off x="0" y="692150"/>
            <a:ext cx="9144000" cy="6165850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77963" y="3308350"/>
            <a:ext cx="6410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hlinkClick r:id="rId2" action="ppaction://hlinksldjump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hlinkClick r:id="rId2" action="ppaction://hlinksldjump"/>
              </a:rPr>
              <a:t>20</a:t>
            </a: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hlinkClick r:id="rId2" action="ppaction://hlinksldjump"/>
              </a:rPr>
              <a:t>讲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hlinkClick r:id="rId2" action="ppaction://hlinksldjump"/>
              </a:rPr>
              <a:t>　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hlinkClick r:id="rId3" action="ppaction://hlinksldjump"/>
              </a:rPr>
              <a:t>函数与方程思想、数形结合思想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hlinkClick r:id="rId3" action="ppaction://hlinksldjump"/>
              </a:rPr>
              <a:t>第</a:t>
            </a:r>
            <a:r>
              <a:rPr lang="en-US" altLang="zh-CN" sz="2400" b="1" u="sng">
                <a:solidFill>
                  <a:schemeClr val="hlink"/>
                </a:solidFill>
                <a:latin typeface="宋体" panose="02010600030101010101" pitchFamily="2" charset="-122"/>
                <a:hlinkClick r:id="rId3" action="ppaction://hlinksldjump"/>
              </a:rPr>
              <a:t>21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hlinkClick r:id="rId3" action="ppaction://hlinksldjump"/>
              </a:rPr>
              <a:t>讲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u="sng">
                <a:solidFill>
                  <a:schemeClr val="hlink"/>
                </a:solidFill>
                <a:latin typeface="宋体" panose="02010600030101010101" pitchFamily="2" charset="-122"/>
                <a:hlinkClick r:id="rId4" action="ppaction://hlinksldjump"/>
              </a:rPr>
              <a:t>分类与整合思想、化归与转化思想</a:t>
            </a:r>
            <a:endParaRPr lang="zh-CN" altLang="en-US" sz="2400" b="1" u="sng">
              <a:solidFill>
                <a:schemeClr val="hlink"/>
              </a:solidFill>
              <a:latin typeface="宋体" panose="02010600030101010101" pitchFamily="2" charset="-122"/>
              <a:hlinkClick r:id="rId5" action="ppaction://hlinksldjump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3308" y="2420888"/>
            <a:ext cx="209258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目 录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08113" y="3103563"/>
            <a:ext cx="648017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11188" y="1341438"/>
            <a:ext cx="81359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40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专题八　数学思想方法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277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27088" y="1700213"/>
          <a:ext cx="7753350" cy="73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6" imgW="8187911" imgH="7728307" progId="Word.Document.8">
                  <p:embed/>
                </p:oleObj>
              </mc:Choice>
              <mc:Fallback>
                <p:oleObj name="Document" r:id="rId6" imgW="8187911" imgH="772830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7753350" cy="731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047750" y="1050925"/>
          <a:ext cx="766921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Document" r:id="rId8" imgW="8196910" imgH="2419259" progId="Word.Document.8">
                  <p:embed/>
                </p:oleObj>
              </mc:Choice>
              <mc:Fallback>
                <p:oleObj name="Document" r:id="rId8" imgW="8196910" imgH="241925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50925"/>
                        <a:ext cx="7669213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379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49325" y="1125538"/>
          <a:ext cx="7761288" cy="673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6" imgW="8187911" imgH="7112332" progId="Word.Document.8">
                  <p:embed/>
                </p:oleObj>
              </mc:Choice>
              <mc:Fallback>
                <p:oleObj name="Document" r:id="rId6" imgW="8187911" imgH="71123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1125538"/>
                        <a:ext cx="7761288" cy="673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481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49325" y="1125538"/>
          <a:ext cx="7761288" cy="673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6" imgW="8187911" imgH="7112332" progId="Word.Document.8">
                  <p:embed/>
                </p:oleObj>
              </mc:Choice>
              <mc:Fallback>
                <p:oleObj name="Document" r:id="rId6" imgW="8187911" imgH="71123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1125538"/>
                        <a:ext cx="7761288" cy="673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584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73150" y="2133600"/>
          <a:ext cx="7278688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4" imgW="7582772" imgH="3672089" progId="Word.Document.8">
                  <p:embed/>
                </p:oleObj>
              </mc:Choice>
              <mc:Fallback>
                <p:oleObj name="Document" r:id="rId4" imgW="7582772" imgH="367208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2133600"/>
                        <a:ext cx="7278688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3686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900113" y="908050"/>
          <a:ext cx="7681912" cy="747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Document" r:id="rId6" imgW="8001437" imgH="7790229" progId="Word.Document.8">
                  <p:embed/>
                </p:oleObj>
              </mc:Choice>
              <mc:Fallback>
                <p:oleObj name="Document" r:id="rId6" imgW="8001437" imgH="77902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08050"/>
                        <a:ext cx="7681912" cy="747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3789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37893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1052513"/>
          <a:ext cx="581818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Document" r:id="rId6" imgW="6146423" imgH="2057450" progId="Word.Document.8">
                  <p:embed/>
                </p:oleObj>
              </mc:Choice>
              <mc:Fallback>
                <p:oleObj name="Document" r:id="rId6" imgW="6146423" imgH="205745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52513"/>
                        <a:ext cx="5818188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990600" y="1773238"/>
          <a:ext cx="7681913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Document" r:id="rId8" imgW="7682128" imgH="4556990" progId="Word.Document.8">
                  <p:embed/>
                </p:oleObj>
              </mc:Choice>
              <mc:Fallback>
                <p:oleObj name="Document" r:id="rId8" imgW="7682128" imgH="455699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73238"/>
                        <a:ext cx="7681913" cy="455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891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36625" y="925513"/>
          <a:ext cx="760095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6" imgW="8021596" imgH="5746819" progId="Word.Document.8">
                  <p:embed/>
                </p:oleObj>
              </mc:Choice>
              <mc:Fallback>
                <p:oleObj name="Document" r:id="rId6" imgW="8021596" imgH="574681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925513"/>
                        <a:ext cx="760095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93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050925" y="1692275"/>
          <a:ext cx="716756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Document" r:id="rId4" imgW="7563333" imgH="3378322" progId="Word.Document.8">
                  <p:embed/>
                </p:oleObj>
              </mc:Choice>
              <mc:Fallback>
                <p:oleObj name="Document" r:id="rId4" imgW="7563333" imgH="337832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692275"/>
                        <a:ext cx="7167563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3500"/>
              </a:lnSpc>
              <a:buFont typeface="Arial" charset="0"/>
              <a:buNone/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endParaRPr lang="en-US" altLang="zh-CN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2000"/>
              </a:lnSpc>
              <a:buFont typeface="Arial" charset="0"/>
              <a:buNone/>
              <a:defRPr/>
            </a:pPr>
            <a:r>
              <a:rPr lang="zh-CN" altLang="en-US" sz="2400" b="1">
                <a:latin typeface="宋体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96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258888" y="1412875"/>
          <a:ext cx="7053262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Document" r:id="rId4" imgW="7836923" imgH="4160621" progId="Word.Document.8">
                  <p:embed/>
                </p:oleObj>
              </mc:Choice>
              <mc:Fallback>
                <p:oleObj name="Document" r:id="rId4" imgW="7836923" imgH="416062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7053262" cy="373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198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081088" y="1341438"/>
          <a:ext cx="7108825" cy="760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Document" r:id="rId4" imgW="7797684" imgH="8347162" progId="Word.Document.8">
                  <p:embed/>
                </p:oleObj>
              </mc:Choice>
              <mc:Fallback>
                <p:oleObj name="Document" r:id="rId4" imgW="7797684" imgH="834716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341438"/>
                        <a:ext cx="7108825" cy="760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3" y="2708275"/>
            <a:ext cx="7704137" cy="1446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函数与方程思想、数形结合思想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19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8431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1100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动作按钮: 自定义 8">
            <a:hlinkClick r:id="rId4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431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sp>
        <p:nvSpPr>
          <p:cNvPr id="8199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40782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30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sp>
        <p:nvSpPr>
          <p:cNvPr id="45060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017588" y="1916113"/>
          <a:ext cx="7693025" cy="636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Document" r:id="rId4" imgW="8128873" imgH="6724963" progId="Word.Document.8">
                  <p:embed/>
                </p:oleObj>
              </mc:Choice>
              <mc:Fallback>
                <p:oleObj name="Document" r:id="rId4" imgW="8128873" imgH="672496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916113"/>
                        <a:ext cx="7693025" cy="636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403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047750" y="1000125"/>
          <a:ext cx="7364413" cy="525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Document" r:id="rId4" imgW="7786885" imgH="5548454" progId="Word.Document.8">
                  <p:embed/>
                </p:oleObj>
              </mc:Choice>
              <mc:Fallback>
                <p:oleObj name="Document" r:id="rId4" imgW="7786885" imgH="554845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0125"/>
                        <a:ext cx="7364413" cy="525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505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928688" y="1000125"/>
          <a:ext cx="7694612" cy="525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Document" r:id="rId4" imgW="8131393" imgH="5745739" progId="Word.Document.8">
                  <p:embed/>
                </p:oleObj>
              </mc:Choice>
              <mc:Fallback>
                <p:oleObj name="Document" r:id="rId4" imgW="8131393" imgH="574573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000125"/>
                        <a:ext cx="7694612" cy="525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608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073150" y="611188"/>
          <a:ext cx="7132638" cy="641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Document" r:id="rId4" imgW="7929440" imgH="6736123" progId="Word.Document.8">
                  <p:embed/>
                </p:oleObj>
              </mc:Choice>
              <mc:Fallback>
                <p:oleObj name="Document" r:id="rId4" imgW="7929440" imgH="673612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11188"/>
                        <a:ext cx="7132638" cy="641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710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019175" y="1773238"/>
          <a:ext cx="7600950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Document" r:id="rId4" imgW="8131393" imgH="5745379" progId="Word.Document.8">
                  <p:embed/>
                </p:oleObj>
              </mc:Choice>
              <mc:Fallback>
                <p:oleObj name="Document" r:id="rId4" imgW="8131393" imgH="574537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773238"/>
                        <a:ext cx="7600950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813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842963" y="836613"/>
          <a:ext cx="7600950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Document" r:id="rId4" imgW="8131393" imgH="5745379" progId="Word.Document.8">
                  <p:embed/>
                </p:oleObj>
              </mc:Choice>
              <mc:Fallback>
                <p:oleObj name="Document" r:id="rId4" imgW="8131393" imgH="574537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836613"/>
                        <a:ext cx="7600950" cy="593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915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846138" y="835025"/>
          <a:ext cx="7508875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Document" r:id="rId4" imgW="8131393" imgH="5745379" progId="Word.Document.8">
                  <p:embed/>
                </p:oleObj>
              </mc:Choice>
              <mc:Fallback>
                <p:oleObj name="Document" r:id="rId4" imgW="8131393" imgH="574537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835025"/>
                        <a:ext cx="7508875" cy="530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017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函数与方程思想、数形结合思想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090613" y="2060575"/>
          <a:ext cx="7508875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Document" r:id="rId4" imgW="8131393" imgH="5745379" progId="Word.Document.8">
                  <p:embed/>
                </p:oleObj>
              </mc:Choice>
              <mc:Fallback>
                <p:oleObj name="Document" r:id="rId4" imgW="8131393" imgH="574537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2060575"/>
                        <a:ext cx="7508875" cy="530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3" y="2708275"/>
            <a:ext cx="7704137" cy="1446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21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分类与整合思想、化归与转化思想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32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8431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1100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动作按钮: 自定义 8">
            <a:hlinkClick r:id="rId4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325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431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sp>
        <p:nvSpPr>
          <p:cNvPr id="53255" name="内容占位符 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07950" y="40782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分类与整合思想、化归与转化思想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2827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2700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71550" y="2470150"/>
          <a:ext cx="27892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Document" r:id="rId6" imgW="2947134" imgH="791972" progId="Word.Document.8">
                  <p:embed/>
                </p:oleObj>
              </mc:Choice>
              <mc:Fallback>
                <p:oleObj name="Document" r:id="rId6" imgW="2947134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70150"/>
                        <a:ext cx="27892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31888" y="3430588"/>
          <a:ext cx="715645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Document" r:id="rId8" imgW="7362100" imgH="3170237" progId="Word.Document.8">
                  <p:embed/>
                </p:oleObj>
              </mc:Choice>
              <mc:Fallback>
                <p:oleObj name="Document" r:id="rId8" imgW="7362100" imgH="317023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430588"/>
                        <a:ext cx="7156450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222375" y="1143000"/>
          <a:ext cx="7143750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Document" r:id="rId10" imgW="7330781" imgH="2163292" progId="Word.Document.8">
                  <p:embed/>
                </p:oleObj>
              </mc:Choice>
              <mc:Fallback>
                <p:oleObj name="Document" r:id="rId10" imgW="7330781" imgH="21632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143000"/>
                        <a:ext cx="7143750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20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函数与方程思想、数形结合思想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2827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2700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71550" y="2840038"/>
          <a:ext cx="279241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6" imgW="2956490" imgH="791972" progId="Word.Document.8">
                  <p:embed/>
                </p:oleObj>
              </mc:Choice>
              <mc:Fallback>
                <p:oleObj name="Document" r:id="rId6" imgW="2956490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40038"/>
                        <a:ext cx="279241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39825" y="3860800"/>
          <a:ext cx="715645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8" imgW="7362100" imgH="3170237" progId="Word.Document.8">
                  <p:embed/>
                </p:oleObj>
              </mc:Choice>
              <mc:Fallback>
                <p:oleObj name="Document" r:id="rId8" imgW="7362100" imgH="317023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860800"/>
                        <a:ext cx="7156450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187450" y="1450975"/>
          <a:ext cx="7062788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10" imgW="7367140" imgH="3763891" progId="Word.Document.8">
                  <p:embed/>
                </p:oleObj>
              </mc:Choice>
              <mc:Fallback>
                <p:oleObj name="Document" r:id="rId10" imgW="7367140" imgH="376389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50975"/>
                        <a:ext cx="7062788" cy="361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分类与整合思想、化归与转化思想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12875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089025" y="811213"/>
          <a:ext cx="7216775" cy="276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Document" r:id="rId6" imgW="7424018" imgH="2857749" progId="Word.Document.8">
                  <p:embed/>
                </p:oleObj>
              </mc:Choice>
              <mc:Fallback>
                <p:oleObj name="Document" r:id="rId6" imgW="7424018" imgH="28577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811213"/>
                        <a:ext cx="7216775" cy="276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819150" y="2389188"/>
          <a:ext cx="26860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Document" r:id="rId8" imgW="2956490" imgH="791972" progId="Word.Document.8">
                  <p:embed/>
                </p:oleObj>
              </mc:Choice>
              <mc:Fallback>
                <p:oleObj name="Document" r:id="rId8" imgW="2956490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389188"/>
                        <a:ext cx="26860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089025" y="2940050"/>
          <a:ext cx="748665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Document" r:id="rId10" imgW="7906040" imgH="3764251" progId="Word.Document.8">
                  <p:embed/>
                </p:oleObj>
              </mc:Choice>
              <mc:Fallback>
                <p:oleObj name="Document" r:id="rId10" imgW="7906040" imgH="376425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940050"/>
                        <a:ext cx="748665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分类与整合思想、化归与转化思想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12875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000125" y="1047750"/>
          <a:ext cx="7523163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Document" r:id="rId6" imgW="7735767" imgH="3684689" progId="Word.Document.8">
                  <p:embed/>
                </p:oleObj>
              </mc:Choice>
              <mc:Fallback>
                <p:oleObj name="Document" r:id="rId6" imgW="7735767" imgH="36846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047750"/>
                        <a:ext cx="7523163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650875" y="2857500"/>
          <a:ext cx="40132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Document" r:id="rId8" imgW="4348372" imgH="791972" progId="Word.Document.8">
                  <p:embed/>
                </p:oleObj>
              </mc:Choice>
              <mc:Fallback>
                <p:oleObj name="Document" r:id="rId8" imgW="4348372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2857500"/>
                        <a:ext cx="40132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858838" y="3708400"/>
          <a:ext cx="7851775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Document" r:id="rId10" imgW="8416142" imgH="2844789" progId="Word.Document.8">
                  <p:embed/>
                </p:oleObj>
              </mc:Choice>
              <mc:Fallback>
                <p:oleObj name="Document" r:id="rId10" imgW="8416142" imgH="284478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708400"/>
                        <a:ext cx="7851775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分类与整合思想、化归与转化思想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219200" y="1047750"/>
          <a:ext cx="7083425" cy="393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Document" r:id="rId6" imgW="7483775" imgH="4160981" progId="Word.Document.8">
                  <p:embed/>
                </p:oleObj>
              </mc:Choice>
              <mc:Fallback>
                <p:oleObj name="Document" r:id="rId6" imgW="7483775" imgH="41609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47750"/>
                        <a:ext cx="7083425" cy="393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096963" y="2644775"/>
          <a:ext cx="27193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Document" r:id="rId8" imgW="2956490" imgH="791972" progId="Word.Document.8">
                  <p:embed/>
                </p:oleObj>
              </mc:Choice>
              <mc:Fallback>
                <p:oleObj name="Document" r:id="rId8" imgW="2956490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644775"/>
                        <a:ext cx="27193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246188" y="3497263"/>
          <a:ext cx="7108825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Document" r:id="rId10" imgW="7324301" imgH="3748051" progId="Word.Document.8">
                  <p:embed/>
                </p:oleObj>
              </mc:Choice>
              <mc:Fallback>
                <p:oleObj name="Document" r:id="rId10" imgW="7324301" imgH="374805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3497263"/>
                        <a:ext cx="7108825" cy="363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分类与整合思想、化归与转化思想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16013" y="2349500"/>
          <a:ext cx="7361237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Document" r:id="rId6" imgW="8181791" imgH="2666945" progId="Word.Document.8">
                  <p:embed/>
                </p:oleObj>
              </mc:Choice>
              <mc:Fallback>
                <p:oleObj name="Document" r:id="rId6" imgW="8181791" imgH="26669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49500"/>
                        <a:ext cx="7361237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分类与整合思想、化归与转化思想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01700" y="1500188"/>
          <a:ext cx="47069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Document" r:id="rId6" imgW="5104407" imgH="792332" progId="Word.Document.8">
                  <p:embed/>
                </p:oleObj>
              </mc:Choice>
              <mc:Fallback>
                <p:oleObj name="Document" r:id="rId6" imgW="5104407" imgH="7923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500188"/>
                        <a:ext cx="47069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108075" y="2651125"/>
          <a:ext cx="7292975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Document" r:id="rId8" imgW="7511134" imgH="3170237" progId="Word.Document.8">
                  <p:embed/>
                </p:oleObj>
              </mc:Choice>
              <mc:Fallback>
                <p:oleObj name="Document" r:id="rId8" imgW="7511134" imgH="317023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2651125"/>
                        <a:ext cx="7292975" cy="307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分类与整合思想、化归与转化思想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55733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158875" y="1016000"/>
          <a:ext cx="6985000" cy="491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Document" r:id="rId6" imgW="7381539" imgH="5196006" progId="Word.Document.8">
                  <p:embed/>
                </p:oleObj>
              </mc:Choice>
              <mc:Fallback>
                <p:oleObj name="Document" r:id="rId6" imgW="7381539" imgH="51960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016000"/>
                        <a:ext cx="6985000" cy="491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042988" y="3789363"/>
          <a:ext cx="6913562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Document" r:id="rId8" imgW="7299102" imgH="1973208" progId="Word.Document.8">
                  <p:embed/>
                </p:oleObj>
              </mc:Choice>
              <mc:Fallback>
                <p:oleObj name="Document" r:id="rId8" imgW="7299102" imgH="197320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6913562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分类与整合思想、化归与转化思想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55733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258888" y="731838"/>
          <a:ext cx="7704137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Document" r:id="rId6" imgW="7936639" imgH="5943744" progId="Word.Document.8">
                  <p:embed/>
                </p:oleObj>
              </mc:Choice>
              <mc:Fallback>
                <p:oleObj name="Document" r:id="rId6" imgW="7936639" imgH="59437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731838"/>
                        <a:ext cx="7704137" cy="577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分类与整合思想、化归与转化思想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85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403350" y="1735138"/>
          <a:ext cx="688816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Document" r:id="rId6" imgW="7276783" imgH="2902030" progId="Word.Document.8">
                  <p:embed/>
                </p:oleObj>
              </mc:Choice>
              <mc:Fallback>
                <p:oleObj name="Document" r:id="rId6" imgW="7276783" imgH="29020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35138"/>
                        <a:ext cx="6888163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039813" y="4086225"/>
          <a:ext cx="7010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Document" r:id="rId8" imgW="7384779" imgH="1181189" progId="Word.Document.8">
                  <p:embed/>
                </p:oleObj>
              </mc:Choice>
              <mc:Fallback>
                <p:oleObj name="Document" r:id="rId8" imgW="7384779" imgH="118118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4086225"/>
                        <a:ext cx="70104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分类与整合思想、化归与转化思想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55733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900113" y="1052513"/>
          <a:ext cx="7685087" cy="515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Document" r:id="rId6" imgW="7685008" imgH="5151365" progId="Word.Document.8">
                  <p:embed/>
                </p:oleObj>
              </mc:Choice>
              <mc:Fallback>
                <p:oleObj name="Document" r:id="rId6" imgW="7685008" imgH="515136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52513"/>
                        <a:ext cx="7685087" cy="515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分类与整合思想、化归与转化思想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98600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55733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900113" y="1125538"/>
          <a:ext cx="768508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Document" r:id="rId6" imgW="7685008" imgH="4953000" progId="Word.Document.8">
                  <p:embed/>
                </p:oleObj>
              </mc:Choice>
              <mc:Fallback>
                <p:oleObj name="Document" r:id="rId6" imgW="7685008" imgH="49530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25538"/>
                        <a:ext cx="7685087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20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函数与方程思想、数形结合思想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12875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071563" y="1154113"/>
          <a:ext cx="723900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6" imgW="7433737" imgH="2857749" progId="Word.Document.8">
                  <p:embed/>
                </p:oleObj>
              </mc:Choice>
              <mc:Fallback>
                <p:oleObj name="Document" r:id="rId6" imgW="7433737" imgH="28577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154113"/>
                        <a:ext cx="7239000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85838" y="2420938"/>
          <a:ext cx="275431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8" imgW="2956490" imgH="792332" progId="Word.Document.8">
                  <p:embed/>
                </p:oleObj>
              </mc:Choice>
              <mc:Fallback>
                <p:oleObj name="Document" r:id="rId8" imgW="2956490" imgH="7923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420938"/>
                        <a:ext cx="275431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071563" y="3648075"/>
          <a:ext cx="7589837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10" imgW="7912520" imgH="2714466" progId="Word.Document.8">
                  <p:embed/>
                </p:oleObj>
              </mc:Choice>
              <mc:Fallback>
                <p:oleObj name="Document" r:id="rId10" imgW="7912520" imgH="271446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648075"/>
                        <a:ext cx="7589837" cy="260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21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分类与整合思想、化归与转化思想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127875" cy="1152525"/>
          </a:xfrm>
        </p:spPr>
        <p:txBody>
          <a:bodyPr>
            <a:noAutofit/>
          </a:bodyPr>
          <a:lstStyle/>
          <a:p>
            <a:pPr marL="0" indent="0" algn="ctr" eaLnBrk="1" hangingPunct="1">
              <a:lnSpc>
                <a:spcPts val="35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基础知识必备 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endParaRPr lang="en-US" altLang="zh-CN" sz="2400" b="1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22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</a:t>
            </a: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050925" y="2092325"/>
          <a:ext cx="7613650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Document" r:id="rId4" imgW="7667586" imgH="4730233" progId="Word.Document.8">
                  <p:embed/>
                </p:oleObj>
              </mc:Choice>
              <mc:Fallback>
                <p:oleObj name="Document" r:id="rId4" imgW="7667586" imgH="473023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092325"/>
                        <a:ext cx="7613650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6451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749300" y="1125538"/>
          <a:ext cx="7302500" cy="523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Document" r:id="rId4" imgW="8187551" imgH="5759419" progId="Word.Document.8">
                  <p:embed/>
                </p:oleObj>
              </mc:Choice>
              <mc:Fallback>
                <p:oleObj name="Document" r:id="rId4" imgW="8187551" imgH="575941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125538"/>
                        <a:ext cx="7302500" cy="523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6553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608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7450" y="1751013"/>
          <a:ext cx="7400925" cy="789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Document" r:id="rId6" imgW="8149392" imgH="8704651" progId="Word.Document.8">
                  <p:embed/>
                </p:oleObj>
              </mc:Choice>
              <mc:Fallback>
                <p:oleObj name="Document" r:id="rId6" imgW="8149392" imgH="87046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51013"/>
                        <a:ext cx="7400925" cy="789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6656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6080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7450" y="1196975"/>
          <a:ext cx="7400925" cy="789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Document" r:id="rId6" imgW="8149392" imgH="8704651" progId="Word.Document.8">
                  <p:embed/>
                </p:oleObj>
              </mc:Choice>
              <mc:Fallback>
                <p:oleObj name="Document" r:id="rId6" imgW="8149392" imgH="870465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7400925" cy="789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6758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885825" y="1916113"/>
          <a:ext cx="7829550" cy="665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Document" r:id="rId6" imgW="8160911" imgH="6934488" progId="Word.Document.8">
                  <p:embed/>
                </p:oleObj>
              </mc:Choice>
              <mc:Fallback>
                <p:oleObj name="Document" r:id="rId6" imgW="8160911" imgH="693448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916113"/>
                        <a:ext cx="7829550" cy="665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39750" y="1052513"/>
          <a:ext cx="658336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Document" r:id="rId8" imgW="6946674" imgH="1096587" progId="Word.Document.8">
                  <p:embed/>
                </p:oleObj>
              </mc:Choice>
              <mc:Fallback>
                <p:oleObj name="Document" r:id="rId8" imgW="6946674" imgH="109658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52513"/>
                        <a:ext cx="6583363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6861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42988" y="1844675"/>
          <a:ext cx="7826375" cy="664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Document" r:id="rId6" imgW="8160911" imgH="6934488" progId="Word.Document.8">
                  <p:embed/>
                </p:oleObj>
              </mc:Choice>
              <mc:Fallback>
                <p:oleObj name="Document" r:id="rId6" imgW="8160911" imgH="693448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7826375" cy="664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6963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00113" y="1196975"/>
          <a:ext cx="7826375" cy="664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Document" r:id="rId6" imgW="8160911" imgH="6934488" progId="Word.Document.8">
                  <p:embed/>
                </p:oleObj>
              </mc:Choice>
              <mc:Fallback>
                <p:oleObj name="Document" r:id="rId6" imgW="8160911" imgH="693448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975"/>
                        <a:ext cx="7826375" cy="664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065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00113" y="1196975"/>
          <a:ext cx="7826375" cy="664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Document" r:id="rId6" imgW="8160911" imgH="6934488" progId="Word.Document.8">
                  <p:embed/>
                </p:oleObj>
              </mc:Choice>
              <mc:Fallback>
                <p:oleObj name="Document" r:id="rId6" imgW="8160911" imgH="693448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975"/>
                        <a:ext cx="7826375" cy="664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168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00113" y="1196975"/>
          <a:ext cx="7826375" cy="664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Document" r:id="rId6" imgW="8160911" imgH="6934488" progId="Word.Document.8">
                  <p:embed/>
                </p:oleObj>
              </mc:Choice>
              <mc:Fallback>
                <p:oleObj name="Document" r:id="rId6" imgW="8160911" imgH="693448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975"/>
                        <a:ext cx="7826375" cy="664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270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00125" y="1951038"/>
          <a:ext cx="7253288" cy="536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Document" r:id="rId4" imgW="7771405" imgH="5745379" progId="Word.Document.8">
                  <p:embed/>
                </p:oleObj>
              </mc:Choice>
              <mc:Fallback>
                <p:oleObj name="Document" r:id="rId4" imgW="7771405" imgH="574537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951038"/>
                        <a:ext cx="7253288" cy="536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20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函数与方程思想、数形结合思想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12875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969963" y="1308100"/>
          <a:ext cx="704056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6" imgW="7246544" imgH="1739922" progId="Word.Document.8">
                  <p:embed/>
                </p:oleObj>
              </mc:Choice>
              <mc:Fallback>
                <p:oleObj name="Document" r:id="rId6" imgW="7246544" imgH="173992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308100"/>
                        <a:ext cx="7040562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942975" y="2794000"/>
          <a:ext cx="40719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8" imgW="4358088" imgH="791972" progId="Word.Document.8">
                  <p:embed/>
                </p:oleObj>
              </mc:Choice>
              <mc:Fallback>
                <p:oleObj name="Document" r:id="rId8" imgW="4358088" imgH="7919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794000"/>
                        <a:ext cx="407193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942975" y="3644900"/>
          <a:ext cx="777240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10" imgW="8423702" imgH="2971872" progId="Word.Document.8">
                  <p:embed/>
                </p:oleObj>
              </mc:Choice>
              <mc:Fallback>
                <p:oleObj name="Document" r:id="rId10" imgW="8423702" imgH="29718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644900"/>
                        <a:ext cx="777240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373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03701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40052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042988" y="1268413"/>
          <a:ext cx="7375525" cy="612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Document" r:id="rId6" imgW="8127073" imgH="6735763" progId="Word.Document.8">
                  <p:embed/>
                </p:oleObj>
              </mc:Choice>
              <mc:Fallback>
                <p:oleObj name="Document" r:id="rId6" imgW="8127073" imgH="673576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268413"/>
                        <a:ext cx="7375525" cy="612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475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655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74757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42988" y="2060575"/>
          <a:ext cx="7424737" cy="798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Document" r:id="rId6" imgW="7735407" imgH="8321961" progId="Word.Document.8">
                  <p:embed/>
                </p:oleObj>
              </mc:Choice>
              <mc:Fallback>
                <p:oleObj name="Document" r:id="rId6" imgW="7735407" imgH="832196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7424737" cy="798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44488" y="1295400"/>
          <a:ext cx="6656387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Document" r:id="rId8" imgW="6946674" imgH="4224342" progId="Word.Document.8">
                  <p:embed/>
                </p:oleObj>
              </mc:Choice>
              <mc:Fallback>
                <p:oleObj name="Document" r:id="rId8" imgW="6946674" imgH="422434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1295400"/>
                        <a:ext cx="6656387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577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655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75781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16013" y="1125538"/>
          <a:ext cx="7424737" cy="798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Document" r:id="rId6" imgW="7735407" imgH="8321961" progId="Word.Document.8">
                  <p:embed/>
                </p:oleObj>
              </mc:Choice>
              <mc:Fallback>
                <p:oleObj name="Document" r:id="rId6" imgW="7735407" imgH="832196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25538"/>
                        <a:ext cx="7424737" cy="798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7680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9655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9338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76805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71550" y="742950"/>
          <a:ext cx="7588250" cy="798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Document" r:id="rId6" imgW="7989918" imgH="8427804" progId="Word.Document.8">
                  <p:embed/>
                </p:oleObj>
              </mc:Choice>
              <mc:Fallback>
                <p:oleObj name="Document" r:id="rId6" imgW="7989918" imgH="842780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42950"/>
                        <a:ext cx="7588250" cy="798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782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258888" y="1268413"/>
          <a:ext cx="6800850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Document" r:id="rId4" imgW="7769605" imgH="4954800" progId="Word.Document.8">
                  <p:embed/>
                </p:oleObj>
              </mc:Choice>
              <mc:Fallback>
                <p:oleObj name="Document" r:id="rId4" imgW="7769605" imgH="49548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8413"/>
                        <a:ext cx="6800850" cy="433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862388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885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51202" name="Object 9"/>
          <p:cNvGraphicFramePr>
            <a:graphicFrameLocks noChangeAspect="1"/>
          </p:cNvGraphicFramePr>
          <p:nvPr/>
        </p:nvGraphicFramePr>
        <p:xfrm>
          <a:off x="900113" y="908050"/>
          <a:ext cx="7658100" cy="723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Document" r:id="rId4" imgW="8885641" imgH="8373322" progId="Word.Document.8">
                  <p:embed/>
                </p:oleObj>
              </mc:Choice>
              <mc:Fallback>
                <p:oleObj name="Document" r:id="rId4" imgW="8885641" imgH="8373322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08050"/>
                        <a:ext cx="7658100" cy="723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49675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2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71792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987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54088" y="1557338"/>
          <a:ext cx="7753350" cy="73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Document" r:id="rId6" imgW="8187911" imgH="7728307" progId="Word.Document.8">
                  <p:embed/>
                </p:oleObj>
              </mc:Choice>
              <mc:Fallback>
                <p:oleObj name="Document" r:id="rId6" imgW="8187911" imgH="772830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557338"/>
                        <a:ext cx="7753350" cy="731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20675" y="982663"/>
          <a:ext cx="6662738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Document" r:id="rId8" imgW="7017232" imgH="2013169" progId="Word.Document.8">
                  <p:embed/>
                </p:oleObj>
              </mc:Choice>
              <mc:Fallback>
                <p:oleObj name="Document" r:id="rId8" imgW="7017232" imgH="201316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982663"/>
                        <a:ext cx="6662738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089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35038" y="1125538"/>
          <a:ext cx="7761287" cy="673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Document" r:id="rId6" imgW="8187911" imgH="7112332" progId="Word.Document.8">
                  <p:embed/>
                </p:oleObj>
              </mc:Choice>
              <mc:Fallback>
                <p:oleObj name="Document" r:id="rId6" imgW="8187911" imgH="71123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125538"/>
                        <a:ext cx="7761287" cy="673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2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676650"/>
            <a:ext cx="615951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6449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35038" y="1125538"/>
          <a:ext cx="7761287" cy="673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Document" r:id="rId6" imgW="8187911" imgH="7112332" progId="Word.Document.8">
                  <p:embed/>
                </p:oleObj>
              </mc:Choice>
              <mc:Fallback>
                <p:oleObj name="Document" r:id="rId6" imgW="8187911" imgH="71123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125538"/>
                        <a:ext cx="7761287" cy="673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294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73150" y="2133600"/>
          <a:ext cx="7278688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Document" r:id="rId4" imgW="7573412" imgH="3672089" progId="Word.Document.8">
                  <p:embed/>
                </p:oleObj>
              </mc:Choice>
              <mc:Fallback>
                <p:oleObj name="Document" r:id="rId4" imgW="7573412" imgH="367208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2133600"/>
                        <a:ext cx="7278688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789363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内容占位符 2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7950" y="3789363"/>
            <a:ext cx="4318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20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函数与方程思想、数形结合思想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1331913" y="2565400"/>
          <a:ext cx="6996112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6" imgW="7483775" imgH="2234214" progId="Word.Document.8">
                  <p:embed/>
                </p:oleObj>
              </mc:Choice>
              <mc:Fallback>
                <p:oleObj name="Document" r:id="rId6" imgW="7483775" imgH="22342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6996112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8397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033463" y="1071563"/>
          <a:ext cx="7681912" cy="747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Document" r:id="rId6" imgW="7991717" imgH="7790229" progId="Word.Document.8">
                  <p:embed/>
                </p:oleObj>
              </mc:Choice>
              <mc:Fallback>
                <p:oleObj name="Document" r:id="rId6" imgW="7991717" imgH="77902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071563"/>
                        <a:ext cx="7681912" cy="747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8499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046163" y="1077913"/>
          <a:ext cx="7681912" cy="747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Document" r:id="rId6" imgW="7991717" imgH="7790229" progId="Word.Document.8">
                  <p:embed/>
                </p:oleObj>
              </mc:Choice>
              <mc:Fallback>
                <p:oleObj name="Document" r:id="rId6" imgW="7991717" imgH="77902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1077913"/>
                        <a:ext cx="7681912" cy="747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8601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94138"/>
            <a:ext cx="615951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3860800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考点考向探究</a:t>
            </a:r>
          </a:p>
        </p:txBody>
      </p:sp>
      <p:sp>
        <p:nvSpPr>
          <p:cNvPr id="86021" name="标题 1"/>
          <p:cNvSpPr>
            <a:spLocks/>
          </p:cNvSpPr>
          <p:nvPr/>
        </p:nvSpPr>
        <p:spPr bwMode="auto">
          <a:xfrm>
            <a:off x="755650" y="260350"/>
            <a:ext cx="66976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900113" y="1700213"/>
          <a:ext cx="7607300" cy="758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Document" r:id="rId6" imgW="8156232" imgH="8115676" progId="Word.Document.8">
                  <p:embed/>
                </p:oleObj>
              </mc:Choice>
              <mc:Fallback>
                <p:oleObj name="Document" r:id="rId6" imgW="8156232" imgH="811567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7607300" cy="758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20675" y="982663"/>
          <a:ext cx="6651625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Document" r:id="rId8" imgW="7017232" imgH="2013169" progId="Word.Document.8">
                  <p:embed/>
                </p:oleObj>
              </mc:Choice>
              <mc:Fallback>
                <p:oleObj name="Document" r:id="rId8" imgW="7017232" imgH="201316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982663"/>
                        <a:ext cx="6651625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704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047750" y="1695450"/>
          <a:ext cx="7242175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Document" r:id="rId4" imgW="7553613" imgH="3378322" progId="Word.Document.8">
                  <p:embed/>
                </p:oleObj>
              </mc:Choice>
              <mc:Fallback>
                <p:oleObj name="Document" r:id="rId4" imgW="7553613" imgH="337832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695450"/>
                        <a:ext cx="7242175" cy="324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ts val="3500"/>
              </a:lnSpc>
              <a:buFont typeface="Arial" charset="0"/>
              <a:buNone/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——</a:t>
            </a:r>
            <a:endParaRPr lang="en-US" altLang="zh-CN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2000"/>
              </a:lnSpc>
              <a:buFont typeface="Arial" charset="0"/>
              <a:buNone/>
              <a:defRPr/>
            </a:pPr>
            <a:r>
              <a:rPr lang="zh-CN" altLang="en-US" sz="2400" b="1">
                <a:latin typeface="宋体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806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258888" y="1268413"/>
          <a:ext cx="7119937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Document" r:id="rId4" imgW="7836923" imgH="5349369" progId="Word.Document.8">
                  <p:embed/>
                </p:oleObj>
              </mc:Choice>
              <mc:Fallback>
                <p:oleObj name="Document" r:id="rId4" imgW="7836923" imgH="534936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8413"/>
                        <a:ext cx="7119937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9091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009650" y="908050"/>
          <a:ext cx="7594600" cy="757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Document" r:id="rId4" imgW="8368264" imgH="8334562" progId="Word.Document.8">
                  <p:embed/>
                </p:oleObj>
              </mc:Choice>
              <mc:Fallback>
                <p:oleObj name="Document" r:id="rId4" imgW="8368264" imgH="833456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908050"/>
                        <a:ext cx="7594600" cy="757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0115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sp>
        <p:nvSpPr>
          <p:cNvPr id="92164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016000" y="765175"/>
          <a:ext cx="7588250" cy="722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Document" r:id="rId4" imgW="8119513" imgH="7726507" progId="Word.Document.8">
                  <p:embed/>
                </p:oleObj>
              </mc:Choice>
              <mc:Fallback>
                <p:oleObj name="Document" r:id="rId4" imgW="8119513" imgH="772650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765175"/>
                        <a:ext cx="7588250" cy="722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1139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116013" y="1412875"/>
          <a:ext cx="7304087" cy="570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Document" r:id="rId4" imgW="8119513" imgH="6340473" progId="Word.Document.8">
                  <p:embed/>
                </p:oleObj>
              </mc:Choice>
              <mc:Fallback>
                <p:oleObj name="Document" r:id="rId4" imgW="8119513" imgH="634047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12875"/>
                        <a:ext cx="7304087" cy="570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2163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927100" y="1104900"/>
          <a:ext cx="75946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4" name="Document" r:id="rId4" imgW="8131393" imgH="5548454" progId="Word.Document.8">
                  <p:embed/>
                </p:oleObj>
              </mc:Choice>
              <mc:Fallback>
                <p:oleObj name="Document" r:id="rId4" imgW="8131393" imgH="554845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104900"/>
                        <a:ext cx="75946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动作按钮: 自定义 4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93187" name="标题 1"/>
          <p:cNvSpPr>
            <a:spLocks/>
          </p:cNvSpPr>
          <p:nvPr/>
        </p:nvSpPr>
        <p:spPr bwMode="auto">
          <a:xfrm>
            <a:off x="611188" y="166688"/>
            <a:ext cx="66976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21</a:t>
            </a:r>
            <a:r>
              <a:rPr lang="zh-CN" altLang="en-US" sz="2200" b="1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讲　分类与整合思想、化归与转化思想</a:t>
            </a:r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982663" y="1108075"/>
          <a:ext cx="7510462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Document" r:id="rId4" imgW="8131393" imgH="5548454" progId="Word.Document.8">
                  <p:embed/>
                </p:oleObj>
              </mc:Choice>
              <mc:Fallback>
                <p:oleObj name="Document" r:id="rId4" imgW="8131393" imgH="554845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108075"/>
                        <a:ext cx="7510462" cy="512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内容占位符 2"/>
          <p:cNvSpPr>
            <a:spLocks/>
          </p:cNvSpPr>
          <p:nvPr/>
        </p:nvSpPr>
        <p:spPr bwMode="auto">
          <a:xfrm>
            <a:off x="684213" y="908050"/>
            <a:ext cx="7920037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2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　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标题 1"/>
          <p:cNvSpPr>
            <a:spLocks noGrp="1"/>
          </p:cNvSpPr>
          <p:nvPr>
            <p:ph type="title" idx="4294967295"/>
          </p:nvPr>
        </p:nvSpPr>
        <p:spPr>
          <a:xfrm>
            <a:off x="611188" y="166688"/>
            <a:ext cx="6697662" cy="4762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20</a:t>
            </a:r>
            <a:r>
              <a:rPr lang="zh-CN" altLang="en-US" sz="22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函数与方程思想、数形结合思想</a:t>
            </a:r>
            <a:endParaRPr lang="zh-CN" altLang="en-US" sz="2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>
          <a:xfrm>
            <a:off x="7667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pic>
        <p:nvPicPr>
          <p:cNvPr id="92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27163"/>
            <a:ext cx="615951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内容占位符 2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07950" y="1412875"/>
            <a:ext cx="4318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ea typeface="幼圆" panose="02010509060101010101" pitchFamily="49" charset="-122"/>
              </a:rPr>
              <a:t>核心知识聚焦</a:t>
            </a:r>
          </a:p>
        </p:txBody>
      </p:sp>
      <p:graphicFrame>
        <p:nvGraphicFramePr>
          <p:cNvPr id="51208" name="Object 3"/>
          <p:cNvGraphicFramePr>
            <a:graphicFrameLocks noChangeAspect="1"/>
          </p:cNvGraphicFramePr>
          <p:nvPr/>
        </p:nvGraphicFramePr>
        <p:xfrm>
          <a:off x="1108075" y="1714500"/>
          <a:ext cx="52578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6" imgW="5688879" imgH="791299" progId="Word.Document.8">
                  <p:embed/>
                </p:oleObj>
              </mc:Choice>
              <mc:Fallback>
                <p:oleObj name="Document" r:id="rId6" imgW="5688879" imgH="79129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714500"/>
                        <a:ext cx="52578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1243013" y="2571750"/>
          <a:ext cx="7119937" cy="36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8" imgW="7324301" imgH="3764251" progId="Word.Document.8">
                  <p:embed/>
                </p:oleObj>
              </mc:Choice>
              <mc:Fallback>
                <p:oleObj name="Document" r:id="rId8" imgW="7324301" imgH="376425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571750"/>
                        <a:ext cx="7119937" cy="364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625</Words>
  <Application>Microsoft Office PowerPoint</Application>
  <PresentationFormat>全屏显示(4:3)</PresentationFormat>
  <Paragraphs>272</Paragraphs>
  <Slides>89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8" baseType="lpstr">
      <vt:lpstr>Calibri</vt:lpstr>
      <vt:lpstr>宋体</vt:lpstr>
      <vt:lpstr>Arial</vt:lpstr>
      <vt:lpstr>黑体</vt:lpstr>
      <vt:lpstr>楷体_GB2312</vt:lpstr>
      <vt:lpstr>幼圆</vt:lpstr>
      <vt:lpstr>Office 主题​​</vt:lpstr>
      <vt:lpstr>1_Office 主题​​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第20讲　函数与方程思想、数形结合思想</vt:lpstr>
      <vt:lpstr>第20讲　函数与方程思想、数形结合思想</vt:lpstr>
      <vt:lpstr>第20讲　函数与方程思想、数形结合思想</vt:lpstr>
      <vt:lpstr>第20讲　函数与方程思想、数形结合思想</vt:lpstr>
      <vt:lpstr>第20讲　函数与方程思想、数形结合思想</vt:lpstr>
      <vt:lpstr>第20讲　函数与方程思想、数形结合思想</vt:lpstr>
      <vt:lpstr>第20讲　函数与方程思想、数形结合思想</vt:lpstr>
      <vt:lpstr>第20讲　函数与方程思想、数形结合思想</vt:lpstr>
      <vt:lpstr>第20讲　函数与方程思想、数形结合思想</vt:lpstr>
      <vt:lpstr>第20讲　函数与方程思想、数形结合思想</vt:lpstr>
      <vt:lpstr>第20讲　函数与方程思想、数形结合思想</vt:lpstr>
      <vt:lpstr>第20讲　函数与方程思想、数形结合思想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第21讲　分类与整合思想、化归与转化思想</vt:lpstr>
      <vt:lpstr>第21讲　分类与整合思想、化归与转化思想</vt:lpstr>
      <vt:lpstr>第21讲　分类与整合思想、化归与转化思想</vt:lpstr>
      <vt:lpstr>第21讲　分类与整合思想、化归与转化思想</vt:lpstr>
      <vt:lpstr>第21讲　分类与整合思想、化归与转化思想</vt:lpstr>
      <vt:lpstr>第21讲　分类与整合思想、化归与转化思想</vt:lpstr>
      <vt:lpstr>第21讲　分类与整合思想、化归与转化思想</vt:lpstr>
      <vt:lpstr>第21讲　分类与整合思想、化归与转化思想</vt:lpstr>
      <vt:lpstr>第21讲　分类与整合思想、化归与转化思想</vt:lpstr>
      <vt:lpstr>第21讲　分类与整合思想、化归与转化思想</vt:lpstr>
      <vt:lpstr>第21讲　分类与整合思想、化归与转化思想</vt:lpstr>
      <vt:lpstr>第21讲　分类与整合思想、化归与转化思想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215</cp:revision>
  <dcterms:created xsi:type="dcterms:W3CDTF">2012-12-07T08:03:34Z</dcterms:created>
  <dcterms:modified xsi:type="dcterms:W3CDTF">2015-10-14T01:39:07Z</dcterms:modified>
</cp:coreProperties>
</file>