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4" r:id="rId4"/>
    <p:sldId id="257" r:id="rId5"/>
    <p:sldId id="258" r:id="rId6"/>
    <p:sldId id="259" r:id="rId7"/>
    <p:sldId id="260" r:id="rId8"/>
    <p:sldId id="261" r:id="rId9"/>
    <p:sldId id="267" r:id="rId10"/>
    <p:sldId id="262" r:id="rId11"/>
    <p:sldId id="268" r:id="rId12"/>
    <p:sldId id="269" r:id="rId13"/>
    <p:sldId id="270" r:id="rId14"/>
    <p:sldId id="266" r:id="rId15"/>
    <p:sldId id="265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51" autoAdjust="0"/>
    <p:restoredTop sz="94660"/>
  </p:normalViewPr>
  <p:slideViewPr>
    <p:cSldViewPr>
      <p:cViewPr varScale="1">
        <p:scale>
          <a:sx n="79" d="100"/>
          <a:sy n="79" d="100"/>
        </p:scale>
        <p:origin x="-3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4" Type="http://schemas.openxmlformats.org/officeDocument/2006/relationships/image" Target="../media/image7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image" Target="../media/image74.e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10" Type="http://schemas.openxmlformats.org/officeDocument/2006/relationships/image" Target="../media/image83.wmf"/><Relationship Id="rId4" Type="http://schemas.openxmlformats.org/officeDocument/2006/relationships/image" Target="../media/image77.wmf"/><Relationship Id="rId9" Type="http://schemas.openxmlformats.org/officeDocument/2006/relationships/image" Target="../media/image8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emf"/><Relationship Id="rId6" Type="http://schemas.openxmlformats.org/officeDocument/2006/relationships/image" Target="../media/image89.wmf"/><Relationship Id="rId11" Type="http://schemas.openxmlformats.org/officeDocument/2006/relationships/image" Target="../media/image94.wmf"/><Relationship Id="rId5" Type="http://schemas.openxmlformats.org/officeDocument/2006/relationships/image" Target="../media/image88.wmf"/><Relationship Id="rId10" Type="http://schemas.openxmlformats.org/officeDocument/2006/relationships/image" Target="../media/image93.wmf"/><Relationship Id="rId4" Type="http://schemas.openxmlformats.org/officeDocument/2006/relationships/image" Target="../media/image87.wmf"/><Relationship Id="rId9" Type="http://schemas.openxmlformats.org/officeDocument/2006/relationships/image" Target="../media/image9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10" Type="http://schemas.openxmlformats.org/officeDocument/2006/relationships/image" Target="../media/image104.wmf"/><Relationship Id="rId4" Type="http://schemas.openxmlformats.org/officeDocument/2006/relationships/image" Target="../media/image98.wmf"/><Relationship Id="rId9" Type="http://schemas.openxmlformats.org/officeDocument/2006/relationships/image" Target="../media/image103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image" Target="../media/image117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12" Type="http://schemas.openxmlformats.org/officeDocument/2006/relationships/image" Target="../media/image116.wmf"/><Relationship Id="rId17" Type="http://schemas.openxmlformats.org/officeDocument/2006/relationships/image" Target="../media/image121.wmf"/><Relationship Id="rId2" Type="http://schemas.openxmlformats.org/officeDocument/2006/relationships/image" Target="../media/image106.wmf"/><Relationship Id="rId16" Type="http://schemas.openxmlformats.org/officeDocument/2006/relationships/image" Target="../media/image120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11" Type="http://schemas.openxmlformats.org/officeDocument/2006/relationships/image" Target="../media/image115.wmf"/><Relationship Id="rId5" Type="http://schemas.openxmlformats.org/officeDocument/2006/relationships/image" Target="../media/image109.wmf"/><Relationship Id="rId15" Type="http://schemas.openxmlformats.org/officeDocument/2006/relationships/image" Target="../media/image119.wmf"/><Relationship Id="rId10" Type="http://schemas.openxmlformats.org/officeDocument/2006/relationships/image" Target="../media/image114.wmf"/><Relationship Id="rId4" Type="http://schemas.openxmlformats.org/officeDocument/2006/relationships/image" Target="../media/image108.wmf"/><Relationship Id="rId9" Type="http://schemas.openxmlformats.org/officeDocument/2006/relationships/image" Target="../media/image113.wmf"/><Relationship Id="rId14" Type="http://schemas.openxmlformats.org/officeDocument/2006/relationships/image" Target="../media/image11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36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12" Type="http://schemas.openxmlformats.org/officeDocument/2006/relationships/image" Target="../media/image35.wmf"/><Relationship Id="rId2" Type="http://schemas.openxmlformats.org/officeDocument/2006/relationships/image" Target="../media/image25.wmf"/><Relationship Id="rId1" Type="http://schemas.openxmlformats.org/officeDocument/2006/relationships/image" Target="../media/image24.emf"/><Relationship Id="rId6" Type="http://schemas.openxmlformats.org/officeDocument/2006/relationships/image" Target="../media/image29.wmf"/><Relationship Id="rId11" Type="http://schemas.openxmlformats.org/officeDocument/2006/relationships/image" Target="../media/image34.wmf"/><Relationship Id="rId5" Type="http://schemas.openxmlformats.org/officeDocument/2006/relationships/image" Target="../media/image28.wmf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9.wmf"/><Relationship Id="rId3" Type="http://schemas.openxmlformats.org/officeDocument/2006/relationships/image" Target="../media/image39.emf"/><Relationship Id="rId7" Type="http://schemas.openxmlformats.org/officeDocument/2006/relationships/image" Target="../media/image43.wmf"/><Relationship Id="rId12" Type="http://schemas.openxmlformats.org/officeDocument/2006/relationships/image" Target="../media/image48.wmf"/><Relationship Id="rId2" Type="http://schemas.openxmlformats.org/officeDocument/2006/relationships/image" Target="../media/image38.wmf"/><Relationship Id="rId1" Type="http://schemas.openxmlformats.org/officeDocument/2006/relationships/image" Target="../media/image37.emf"/><Relationship Id="rId6" Type="http://schemas.openxmlformats.org/officeDocument/2006/relationships/image" Target="../media/image42.wmf"/><Relationship Id="rId11" Type="http://schemas.openxmlformats.org/officeDocument/2006/relationships/image" Target="../media/image47.wmf"/><Relationship Id="rId5" Type="http://schemas.openxmlformats.org/officeDocument/2006/relationships/image" Target="../media/image41.wmf"/><Relationship Id="rId10" Type="http://schemas.openxmlformats.org/officeDocument/2006/relationships/image" Target="../media/image46.wmf"/><Relationship Id="rId4" Type="http://schemas.openxmlformats.org/officeDocument/2006/relationships/image" Target="../media/image40.emf"/><Relationship Id="rId9" Type="http://schemas.openxmlformats.org/officeDocument/2006/relationships/image" Target="../media/image4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4" Type="http://schemas.openxmlformats.org/officeDocument/2006/relationships/image" Target="../media/image5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2" Type="http://schemas.openxmlformats.org/officeDocument/2006/relationships/image" Target="../media/image55.emf"/><Relationship Id="rId1" Type="http://schemas.openxmlformats.org/officeDocument/2006/relationships/image" Target="../media/image56.emf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wmf"/><Relationship Id="rId1" Type="http://schemas.openxmlformats.org/officeDocument/2006/relationships/image" Target="../media/image6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Relationship Id="rId4" Type="http://schemas.openxmlformats.org/officeDocument/2006/relationships/image" Target="../media/image6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package" Target="../embeddings/Microsoft_Office_Word___25.docx"/><Relationship Id="rId5" Type="http://schemas.openxmlformats.org/officeDocument/2006/relationships/package" Target="../embeddings/Microsoft_Office_Word___24.docx"/><Relationship Id="rId4" Type="http://schemas.openxmlformats.org/officeDocument/2006/relationships/oleObject" Target="../embeddings/oleObject4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package" Target="../embeddings/Microsoft_Office_Word___27.docx"/><Relationship Id="rId7" Type="http://schemas.openxmlformats.org/officeDocument/2006/relationships/oleObject" Target="../embeddings/oleObject53.bin"/><Relationship Id="rId12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2.bin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1.bin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0.bin"/><Relationship Id="rId9" Type="http://schemas.openxmlformats.org/officeDocument/2006/relationships/oleObject" Target="../embeddings/oleObject5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oleObject" Target="../embeddings/oleObject68.bin"/><Relationship Id="rId3" Type="http://schemas.openxmlformats.org/officeDocument/2006/relationships/package" Target="../embeddings/Microsoft_Office_Word___28.docx"/><Relationship Id="rId7" Type="http://schemas.openxmlformats.org/officeDocument/2006/relationships/oleObject" Target="../embeddings/oleObject62.bin"/><Relationship Id="rId12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1.bin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0.bin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59.bin"/><Relationship Id="rId9" Type="http://schemas.openxmlformats.org/officeDocument/2006/relationships/oleObject" Target="../embeddings/oleObject6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3.bin"/><Relationship Id="rId12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2.bin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1.bin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0.bin"/><Relationship Id="rId9" Type="http://schemas.openxmlformats.org/officeDocument/2006/relationships/oleObject" Target="../embeddings/oleObject7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oleObject" Target="../embeddings/oleObject89.bin"/><Relationship Id="rId18" Type="http://schemas.openxmlformats.org/officeDocument/2006/relationships/oleObject" Target="../embeddings/oleObject94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3.bin"/><Relationship Id="rId12" Type="http://schemas.openxmlformats.org/officeDocument/2006/relationships/oleObject" Target="../embeddings/oleObject88.bin"/><Relationship Id="rId1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2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2.bin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91.bin"/><Relationship Id="rId10" Type="http://schemas.openxmlformats.org/officeDocument/2006/relationships/oleObject" Target="../embeddings/oleObject86.bin"/><Relationship Id="rId19" Type="http://schemas.openxmlformats.org/officeDocument/2006/relationships/oleObject" Target="../embeddings/oleObject95.bin"/><Relationship Id="rId4" Type="http://schemas.openxmlformats.org/officeDocument/2006/relationships/oleObject" Target="../embeddings/oleObject80.bin"/><Relationship Id="rId9" Type="http://schemas.openxmlformats.org/officeDocument/2006/relationships/oleObject" Target="../embeddings/oleObject85.bin"/><Relationship Id="rId14" Type="http://schemas.openxmlformats.org/officeDocument/2006/relationships/oleObject" Target="../embeddings/oleObject9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oleObject" Target="../embeddings/oleObject34.bin"/><Relationship Id="rId3" Type="http://schemas.openxmlformats.org/officeDocument/2006/relationships/package" Target="../embeddings/Microsoft_Office_Word___1.docx"/><Relationship Id="rId7" Type="http://schemas.openxmlformats.org/officeDocument/2006/relationships/oleObject" Target="../embeddings/oleObject28.bin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7.bin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6.bin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30.bin"/><Relationship Id="rId14" Type="http://schemas.openxmlformats.org/officeDocument/2006/relationships/oleObject" Target="../embeddings/oleObject3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oleObject" Target="../embeddings/oleObject44.bin"/><Relationship Id="rId3" Type="http://schemas.openxmlformats.org/officeDocument/2006/relationships/package" Target="../embeddings/Microsoft_Office_Word___2.docx"/><Relationship Id="rId7" Type="http://schemas.openxmlformats.org/officeDocument/2006/relationships/oleObject" Target="../embeddings/oleObject38.bin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Office_Word___4.docx"/><Relationship Id="rId11" Type="http://schemas.openxmlformats.org/officeDocument/2006/relationships/oleObject" Target="../embeddings/oleObject42.bin"/><Relationship Id="rId5" Type="http://schemas.openxmlformats.org/officeDocument/2006/relationships/package" Target="../embeddings/Microsoft_Office_Word___3.docx"/><Relationship Id="rId15" Type="http://schemas.openxmlformats.org/officeDocument/2006/relationships/oleObject" Target="../embeddings/oleObject46.bin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7.bin"/><Relationship Id="rId9" Type="http://schemas.openxmlformats.org/officeDocument/2006/relationships/oleObject" Target="../embeddings/oleObject40.bin"/><Relationship Id="rId14" Type="http://schemas.openxmlformats.org/officeDocument/2006/relationships/oleObject" Target="../embeddings/oleObject4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package" Target="../embeddings/Microsoft_Office_Word___6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Office_Word___10.docx"/><Relationship Id="rId5" Type="http://schemas.openxmlformats.org/officeDocument/2006/relationships/package" Target="../embeddings/Microsoft_Office_Word___9.docx"/><Relationship Id="rId4" Type="http://schemas.openxmlformats.org/officeDocument/2006/relationships/package" Target="../embeddings/Microsoft_Office_Word___8.docx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16.docx"/><Relationship Id="rId3" Type="http://schemas.openxmlformats.org/officeDocument/2006/relationships/package" Target="../embeddings/Microsoft_Office_Word___11.docx"/><Relationship Id="rId7" Type="http://schemas.openxmlformats.org/officeDocument/2006/relationships/package" Target="../embeddings/Microsoft_Office_Word___1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package" Target="../embeddings/Microsoft_Office_Word___14.docx"/><Relationship Id="rId5" Type="http://schemas.openxmlformats.org/officeDocument/2006/relationships/package" Target="../embeddings/Microsoft_Office_Word___13.docx"/><Relationship Id="rId4" Type="http://schemas.openxmlformats.org/officeDocument/2006/relationships/package" Target="../embeddings/Microsoft_Office_Word___12.docx"/><Relationship Id="rId9" Type="http://schemas.openxmlformats.org/officeDocument/2006/relationships/package" Target="../embeddings/Microsoft_Office_Word___1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package" Target="../embeddings/Microsoft_Office_Word___19.docx"/><Relationship Id="rId4" Type="http://schemas.openxmlformats.org/officeDocument/2006/relationships/oleObject" Target="../embeddings/oleObject4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package" Target="../embeddings/Microsoft_Office_Word___23.docx"/><Relationship Id="rId5" Type="http://schemas.openxmlformats.org/officeDocument/2006/relationships/package" Target="../embeddings/Microsoft_Office_Word___22.docx"/><Relationship Id="rId4" Type="http://schemas.openxmlformats.org/officeDocument/2006/relationships/package" Target="../embeddings/Microsoft_Office_Word___21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000100" y="214290"/>
          <a:ext cx="5873589" cy="1785950"/>
        </p:xfrm>
        <a:graphic>
          <a:graphicData uri="http://schemas.openxmlformats.org/presentationml/2006/ole">
            <p:oleObj spid="_x0000_s1026" name="Equation" r:id="rId3" imgW="3466800" imgH="105408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1472" y="207167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解：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039813" y="1928813"/>
          <a:ext cx="2928937" cy="666750"/>
        </p:xfrm>
        <a:graphic>
          <a:graphicData uri="http://schemas.openxmlformats.org/presentationml/2006/ole">
            <p:oleObj spid="_x0000_s1030" name="Equation" r:id="rId4" imgW="1726920" imgH="393480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214810" y="2071678"/>
          <a:ext cx="1744663" cy="387350"/>
        </p:xfrm>
        <a:graphic>
          <a:graphicData uri="http://schemas.openxmlformats.org/presentationml/2006/ole">
            <p:oleObj spid="_x0000_s1031" name="Equation" r:id="rId5" imgW="1028520" imgH="22860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142976" y="2786058"/>
          <a:ext cx="2003425" cy="387350"/>
        </p:xfrm>
        <a:graphic>
          <a:graphicData uri="http://schemas.openxmlformats.org/presentationml/2006/ole">
            <p:oleObj spid="_x0000_s1032" name="Equation" r:id="rId6" imgW="1180800" imgH="228600" progId="Equation.DSMT4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500430" y="2714620"/>
          <a:ext cx="1465262" cy="387350"/>
        </p:xfrm>
        <a:graphic>
          <a:graphicData uri="http://schemas.openxmlformats.org/presentationml/2006/ole">
            <p:oleObj spid="_x0000_s1033" name="Equation" r:id="rId7" imgW="863280" imgH="228600" progId="Equation.DSMT4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214942" y="2714620"/>
          <a:ext cx="1939925" cy="387350"/>
        </p:xfrm>
        <a:graphic>
          <a:graphicData uri="http://schemas.openxmlformats.org/presentationml/2006/ole">
            <p:oleObj spid="_x0000_s1034" name="Equation" r:id="rId8" imgW="1143000" imgH="228600" progId="Equation.DSMT4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857224" y="3357562"/>
          <a:ext cx="6929486" cy="428628"/>
        </p:xfrm>
        <a:graphic>
          <a:graphicData uri="http://schemas.openxmlformats.org/presentationml/2006/ole">
            <p:oleObj spid="_x0000_s1035" name="Equation" r:id="rId9" imgW="3695400" imgH="228600" progId="Equation.DSMT4">
              <p:embed/>
            </p:oleObj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071538" y="4000504"/>
          <a:ext cx="2143125" cy="381000"/>
        </p:xfrm>
        <a:graphic>
          <a:graphicData uri="http://schemas.openxmlformats.org/presentationml/2006/ole">
            <p:oleObj spid="_x0000_s1036" name="Equation" r:id="rId10" imgW="1143000" imgH="203040" progId="Equation.DSMT4">
              <p:embed/>
            </p:oleObj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428992" y="3929066"/>
          <a:ext cx="1381125" cy="428625"/>
        </p:xfrm>
        <a:graphic>
          <a:graphicData uri="http://schemas.openxmlformats.org/presentationml/2006/ole">
            <p:oleObj spid="_x0000_s1037" name="Equation" r:id="rId11" imgW="736560" imgH="228600" progId="Equation.DSMT4">
              <p:embed/>
            </p:oleObj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071538" y="4643446"/>
          <a:ext cx="1724025" cy="387350"/>
        </p:xfrm>
        <a:graphic>
          <a:graphicData uri="http://schemas.openxmlformats.org/presentationml/2006/ole">
            <p:oleObj spid="_x0000_s1038" name="Equation" r:id="rId12" imgW="1015920" imgH="228600" progId="Equation.DSMT4">
              <p:embed/>
            </p:oleObj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3000364" y="4500570"/>
          <a:ext cx="3729038" cy="666750"/>
        </p:xfrm>
        <a:graphic>
          <a:graphicData uri="http://schemas.openxmlformats.org/presentationml/2006/ole">
            <p:oleObj spid="_x0000_s1039" name="Equation" r:id="rId13" imgW="2197080" imgH="393480" progId="Equation.DSMT4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071538" y="5143512"/>
          <a:ext cx="4178300" cy="666750"/>
        </p:xfrm>
        <a:graphic>
          <a:graphicData uri="http://schemas.openxmlformats.org/presentationml/2006/ole">
            <p:oleObj spid="_x0000_s1040" name="Equation" r:id="rId14" imgW="2463480" imgH="393480" progId="Equation.DSMT4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1000100" y="5786454"/>
          <a:ext cx="5249862" cy="666750"/>
        </p:xfrm>
        <a:graphic>
          <a:graphicData uri="http://schemas.openxmlformats.org/presentationml/2006/ole">
            <p:oleObj spid="_x0000_s1041" name="Equation" r:id="rId15" imgW="309852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285852" y="500042"/>
          <a:ext cx="5072098" cy="401949"/>
        </p:xfrm>
        <a:graphic>
          <a:graphicData uri="http://schemas.openxmlformats.org/presentationml/2006/ole">
            <p:oleObj spid="_x0000_s23555" name="Equation" r:id="rId3" imgW="3205734" imgH="253753" progId="Equation.DSMT4">
              <p:embed/>
            </p:oleObj>
          </a:graphicData>
        </a:graphic>
      </p:graphicFrame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1142976" y="1142984"/>
          <a:ext cx="5177817" cy="428628"/>
        </p:xfrm>
        <a:graphic>
          <a:graphicData uri="http://schemas.openxmlformats.org/presentationml/2006/ole">
            <p:oleObj spid="_x0000_s23560" name="Equation" r:id="rId4" imgW="3355515" imgH="277834" progId="Equation.DSMT4">
              <p:embed/>
            </p:oleObj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285852" y="1785926"/>
          <a:ext cx="3542640" cy="642942"/>
        </p:xfrm>
        <a:graphic>
          <a:graphicData uri="http://schemas.openxmlformats.org/presentationml/2006/ole">
            <p:oleObj spid="_x0000_s23561" name="文档" r:id="rId5" imgW="2180617" imgH="395725" progId="Word.Document.12">
              <p:embed/>
            </p:oleObj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357158" y="2571744"/>
          <a:ext cx="7815263" cy="1704975"/>
        </p:xfrm>
        <a:graphic>
          <a:graphicData uri="http://schemas.openxmlformats.org/presentationml/2006/ole">
            <p:oleObj spid="_x0000_s23562" name="文档" r:id="rId6" imgW="5445976" imgH="1186815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subSp spid="_x0000_s2355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subSp spid="_x0000_s23555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500034" y="500042"/>
          <a:ext cx="8003556" cy="2643206"/>
        </p:xfrm>
        <a:graphic>
          <a:graphicData uri="http://schemas.openxmlformats.org/presentationml/2006/ole">
            <p:oleObj spid="_x0000_s25601" name="文档" r:id="rId3" imgW="6005588" imgH="1984015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785786" y="214290"/>
          <a:ext cx="6854814" cy="1214446"/>
        </p:xfrm>
        <a:graphic>
          <a:graphicData uri="http://schemas.openxmlformats.org/presentationml/2006/ole">
            <p:oleObj spid="_x0000_s28674" name="文档" r:id="rId3" imgW="4193495" imgH="741490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14414" y="1571612"/>
          <a:ext cx="1972611" cy="571504"/>
        </p:xfrm>
        <a:graphic>
          <a:graphicData uri="http://schemas.openxmlformats.org/presentationml/2006/ole">
            <p:oleObj spid="_x0000_s28675" name="Equation" r:id="rId4" imgW="1358640" imgH="39348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357554" y="1643050"/>
          <a:ext cx="5264432" cy="428628"/>
        </p:xfrm>
        <a:graphic>
          <a:graphicData uri="http://schemas.openxmlformats.org/presentationml/2006/ole">
            <p:oleObj spid="_x0000_s28676" name="Equation" r:id="rId5" imgW="2793960" imgH="22860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142976" y="2285992"/>
          <a:ext cx="3400379" cy="357190"/>
        </p:xfrm>
        <a:graphic>
          <a:graphicData uri="http://schemas.openxmlformats.org/presentationml/2006/ole">
            <p:oleObj spid="_x0000_s28677" name="Equation" r:id="rId6" imgW="2184120" imgH="228600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428728" y="2786058"/>
          <a:ext cx="1632268" cy="571504"/>
        </p:xfrm>
        <a:graphic>
          <a:graphicData uri="http://schemas.openxmlformats.org/presentationml/2006/ole">
            <p:oleObj spid="_x0000_s28678" name="Equation" r:id="rId7" imgW="1130040" imgH="393480" progId="Equation.DSMT4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143240" y="2786058"/>
          <a:ext cx="2340395" cy="642942"/>
        </p:xfrm>
        <a:graphic>
          <a:graphicData uri="http://schemas.openxmlformats.org/presentationml/2006/ole">
            <p:oleObj spid="_x0000_s28679" name="Equation" r:id="rId8" imgW="1536480" imgH="419040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101725" y="3643313"/>
          <a:ext cx="2343150" cy="338137"/>
        </p:xfrm>
        <a:graphic>
          <a:graphicData uri="http://schemas.openxmlformats.org/presentationml/2006/ole">
            <p:oleObj spid="_x0000_s28680" name="Equation" r:id="rId9" imgW="1587240" imgH="22860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643306" y="3643314"/>
          <a:ext cx="1168834" cy="357190"/>
        </p:xfrm>
        <a:graphic>
          <a:graphicData uri="http://schemas.openxmlformats.org/presentationml/2006/ole">
            <p:oleObj spid="_x0000_s28681" name="Equation" r:id="rId10" imgW="749160" imgH="228600" progId="Equation.DSMT4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214414" y="4214817"/>
          <a:ext cx="3214710" cy="362293"/>
        </p:xfrm>
        <a:graphic>
          <a:graphicData uri="http://schemas.openxmlformats.org/presentationml/2006/ole">
            <p:oleObj spid="_x0000_s28682" name="Equation" r:id="rId11" imgW="2031840" imgH="228600" progId="Equation.DSMT4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285852" y="4857760"/>
          <a:ext cx="3706721" cy="428628"/>
        </p:xfrm>
        <a:graphic>
          <a:graphicData uri="http://schemas.openxmlformats.org/presentationml/2006/ole">
            <p:oleObj spid="_x0000_s28683" name="Equation" r:id="rId12" imgW="198108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928662" y="214290"/>
          <a:ext cx="6854825" cy="1214437"/>
        </p:xfrm>
        <a:graphic>
          <a:graphicData uri="http://schemas.openxmlformats.org/presentationml/2006/ole">
            <p:oleObj spid="_x0000_s31746" name="文档" r:id="rId3" imgW="4184156" imgH="740052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14414" y="1428736"/>
          <a:ext cx="4663314" cy="714380"/>
        </p:xfrm>
        <a:graphic>
          <a:graphicData uri="http://schemas.openxmlformats.org/presentationml/2006/ole">
            <p:oleObj spid="_x0000_s31747" name="Equation" r:id="rId4" imgW="2984400" imgH="45720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428728" y="2214554"/>
          <a:ext cx="2675877" cy="571504"/>
        </p:xfrm>
        <a:graphic>
          <a:graphicData uri="http://schemas.openxmlformats.org/presentationml/2006/ole">
            <p:oleObj spid="_x0000_s31748" name="Equation" r:id="rId5" imgW="1841400" imgH="393480" progId="Equation.DSMT4">
              <p:embed/>
            </p:oleObj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4214810" y="2214554"/>
          <a:ext cx="2398713" cy="642937"/>
        </p:xfrm>
        <a:graphic>
          <a:graphicData uri="http://schemas.openxmlformats.org/presentationml/2006/ole">
            <p:oleObj spid="_x0000_s31749" name="Equation" r:id="rId6" imgW="1574640" imgH="419040" progId="Equation.DSMT4">
              <p:embed/>
            </p:oleObj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1500166" y="2928934"/>
          <a:ext cx="2341562" cy="338138"/>
        </p:xfrm>
        <a:graphic>
          <a:graphicData uri="http://schemas.openxmlformats.org/presentationml/2006/ole">
            <p:oleObj spid="_x0000_s31750" name="Equation" r:id="rId7" imgW="1587240" imgH="228600" progId="Equation.DSMT4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1357290" y="3500438"/>
          <a:ext cx="5376863" cy="357188"/>
        </p:xfrm>
        <a:graphic>
          <a:graphicData uri="http://schemas.openxmlformats.org/presentationml/2006/ole">
            <p:oleObj spid="_x0000_s31751" name="Equation" r:id="rId8" imgW="3644640" imgH="241200" progId="Equation.DSMT4">
              <p:embed/>
            </p:oleObj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4071934" y="3000372"/>
          <a:ext cx="2117725" cy="338137"/>
        </p:xfrm>
        <a:graphic>
          <a:graphicData uri="http://schemas.openxmlformats.org/presentationml/2006/ole">
            <p:oleObj spid="_x0000_s31752" name="Equation" r:id="rId9" imgW="1434960" imgH="228600" progId="Equation.DSMT4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928662" y="4000504"/>
          <a:ext cx="7437479" cy="357190"/>
        </p:xfrm>
        <a:graphic>
          <a:graphicData uri="http://schemas.openxmlformats.org/presentationml/2006/ole">
            <p:oleObj spid="_x0000_s31753" name="Equation" r:id="rId10" imgW="5041800" imgH="241200" progId="Equation.DSMT4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571605" y="4500570"/>
          <a:ext cx="4214842" cy="604525"/>
        </p:xfrm>
        <a:graphic>
          <a:graphicData uri="http://schemas.openxmlformats.org/presentationml/2006/ole">
            <p:oleObj spid="_x0000_s31754" name="Equation" r:id="rId11" imgW="3009600" imgH="431640" progId="Equation.DSMT4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500166" y="5143512"/>
          <a:ext cx="5175250" cy="639763"/>
        </p:xfrm>
        <a:graphic>
          <a:graphicData uri="http://schemas.openxmlformats.org/presentationml/2006/ole">
            <p:oleObj spid="_x0000_s31755" name="Equation" r:id="rId12" imgW="3695400" imgH="457200" progId="Equation.DSMT4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785918" y="5857892"/>
          <a:ext cx="2328863" cy="301625"/>
        </p:xfrm>
        <a:graphic>
          <a:graphicData uri="http://schemas.openxmlformats.org/presentationml/2006/ole">
            <p:oleObj spid="_x0000_s31756" name="Equation" r:id="rId13" imgW="166356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714480" y="142852"/>
          <a:ext cx="3586162" cy="2447926"/>
        </p:xfrm>
        <a:graphic>
          <a:graphicData uri="http://schemas.openxmlformats.org/presentationml/2006/ole">
            <p:oleObj spid="_x0000_s4098" name="Equation" r:id="rId3" imgW="2197080" imgH="1498320" progId="Equation.DSMT4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357313" y="2714625"/>
          <a:ext cx="2400300" cy="857250"/>
        </p:xfrm>
        <a:graphic>
          <a:graphicData uri="http://schemas.openxmlformats.org/presentationml/2006/ole">
            <p:oleObj spid="_x0000_s4100" name="Equation" r:id="rId4" imgW="1244520" imgH="44424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929058" y="3000372"/>
          <a:ext cx="2459402" cy="374646"/>
        </p:xfrm>
        <a:graphic>
          <a:graphicData uri="http://schemas.openxmlformats.org/presentationml/2006/ole">
            <p:oleObj spid="_x0000_s4101" name="Equation" r:id="rId5" imgW="1333440" imgH="20304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420802" y="3703640"/>
          <a:ext cx="1666875" cy="415925"/>
        </p:xfrm>
        <a:graphic>
          <a:graphicData uri="http://schemas.openxmlformats.org/presentationml/2006/ole">
            <p:oleObj spid="_x0000_s4102" name="Equation" r:id="rId6" imgW="863280" imgH="215640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143240" y="3714752"/>
          <a:ext cx="2667000" cy="428625"/>
        </p:xfrm>
        <a:graphic>
          <a:graphicData uri="http://schemas.openxmlformats.org/presentationml/2006/ole">
            <p:oleObj spid="_x0000_s4103" name="Equation" r:id="rId7" imgW="1422360" imgH="228600" progId="Equation.DSMT4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833527" y="4286260"/>
          <a:ext cx="3524250" cy="428625"/>
        </p:xfrm>
        <a:graphic>
          <a:graphicData uri="http://schemas.openxmlformats.org/presentationml/2006/ole">
            <p:oleObj spid="_x0000_s4104" name="Equation" r:id="rId8" imgW="1879560" imgH="228600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690651" y="4929202"/>
          <a:ext cx="4738687" cy="428625"/>
        </p:xfrm>
        <a:graphic>
          <a:graphicData uri="http://schemas.openxmlformats.org/presentationml/2006/ole">
            <p:oleObj spid="_x0000_s4105" name="Equation" r:id="rId9" imgW="2527200" imgH="22860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405559" y="5000640"/>
          <a:ext cx="500062" cy="333375"/>
        </p:xfrm>
        <a:graphic>
          <a:graphicData uri="http://schemas.openxmlformats.org/presentationml/2006/ole">
            <p:oleObj spid="_x0000_s4106" name="Equation" r:id="rId10" imgW="266400" imgH="177480" progId="Equation.DSMT4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762089" y="5643582"/>
          <a:ext cx="2166938" cy="381000"/>
        </p:xfrm>
        <a:graphic>
          <a:graphicData uri="http://schemas.openxmlformats.org/presentationml/2006/ole">
            <p:oleObj spid="_x0000_s4107" name="Equation" r:id="rId11" imgW="1155600" imgH="203040" progId="Equation.DSMT4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262419" y="5643582"/>
          <a:ext cx="1928813" cy="381000"/>
        </p:xfrm>
        <a:graphic>
          <a:graphicData uri="http://schemas.openxmlformats.org/presentationml/2006/ole">
            <p:oleObj spid="_x0000_s4108" name="Equation" r:id="rId12" imgW="102852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71472" y="285728"/>
          <a:ext cx="7311889" cy="714380"/>
        </p:xfrm>
        <a:graphic>
          <a:graphicData uri="http://schemas.openxmlformats.org/presentationml/2006/ole">
            <p:oleObj spid="_x0000_s3074" name="Equation" r:id="rId3" imgW="4419360" imgH="431640" progId="Equation.DSMT4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81000" y="1071563"/>
          <a:ext cx="2595563" cy="669925"/>
        </p:xfrm>
        <a:graphic>
          <a:graphicData uri="http://schemas.openxmlformats.org/presentationml/2006/ole">
            <p:oleObj spid="_x0000_s3075" name="Equation" r:id="rId4" imgW="1523880" imgH="393480" progId="Equation.DSMT4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000364" y="1214422"/>
          <a:ext cx="857256" cy="381003"/>
        </p:xfrm>
        <a:graphic>
          <a:graphicData uri="http://schemas.openxmlformats.org/presentationml/2006/ole">
            <p:oleObj spid="_x0000_s3076" name="Equation" r:id="rId5" imgW="457200" imgH="20304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000628" y="1214422"/>
          <a:ext cx="1238259" cy="428628"/>
        </p:xfrm>
        <a:graphic>
          <a:graphicData uri="http://schemas.openxmlformats.org/presentationml/2006/ole">
            <p:oleObj spid="_x0000_s3077" name="Equation" r:id="rId6" imgW="660240" imgH="2286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14810" y="121442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猜想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4348" y="185736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即证明：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785918" y="1857364"/>
          <a:ext cx="1404937" cy="428625"/>
        </p:xfrm>
        <a:graphic>
          <a:graphicData uri="http://schemas.openxmlformats.org/presentationml/2006/ole">
            <p:oleObj spid="_x0000_s3078" name="Equation" r:id="rId7" imgW="749160" imgH="228600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611563" y="1714500"/>
          <a:ext cx="2122487" cy="714375"/>
        </p:xfrm>
        <a:graphic>
          <a:graphicData uri="http://schemas.openxmlformats.org/presentationml/2006/ole">
            <p:oleObj spid="_x0000_s3079" name="Equation" r:id="rId8" imgW="1282680" imgH="43164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929322" y="1714488"/>
          <a:ext cx="1743075" cy="714375"/>
        </p:xfrm>
        <a:graphic>
          <a:graphicData uri="http://schemas.openxmlformats.org/presentationml/2006/ole">
            <p:oleObj spid="_x0000_s3080" name="Equation" r:id="rId9" imgW="1054080" imgH="43164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57158" y="285749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即证明：</a:t>
            </a:r>
            <a:endParaRPr lang="zh-CN" altLang="en-US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357290" y="2857496"/>
          <a:ext cx="1404938" cy="404812"/>
        </p:xfrm>
        <a:graphic>
          <a:graphicData uri="http://schemas.openxmlformats.org/presentationml/2006/ole">
            <p:oleObj spid="_x0000_s3081" name="Equation" r:id="rId10" imgW="749160" imgH="215640" progId="Equation.DSMT4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000364" y="2714620"/>
          <a:ext cx="1595438" cy="650875"/>
        </p:xfrm>
        <a:graphic>
          <a:graphicData uri="http://schemas.openxmlformats.org/presentationml/2006/ole">
            <p:oleObj spid="_x0000_s3082" name="Equation" r:id="rId11" imgW="965160" imgH="393480" progId="Equation.DSMT4">
              <p:embed/>
            </p:oleObj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928662" y="3357562"/>
          <a:ext cx="2917825" cy="650875"/>
        </p:xfrm>
        <a:graphic>
          <a:graphicData uri="http://schemas.openxmlformats.org/presentationml/2006/ole">
            <p:oleObj spid="_x0000_s3083" name="Equation" r:id="rId12" imgW="1765080" imgH="393480" progId="Equation.DSMT4">
              <p:embed/>
            </p:oleObj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071538" y="4000504"/>
          <a:ext cx="2687638" cy="650875"/>
        </p:xfrm>
        <a:graphic>
          <a:graphicData uri="http://schemas.openxmlformats.org/presentationml/2006/ole">
            <p:oleObj spid="_x0000_s3084" name="Equation" r:id="rId13" imgW="1625400" imgH="393480" progId="Equation.DSMT4">
              <p:embed/>
            </p:oleObj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214810" y="4214818"/>
          <a:ext cx="2203450" cy="334963"/>
        </p:xfrm>
        <a:graphic>
          <a:graphicData uri="http://schemas.openxmlformats.org/presentationml/2006/ole">
            <p:oleObj spid="_x0000_s3085" name="Equation" r:id="rId14" imgW="1333440" imgH="203040" progId="Equation.DSMT4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785786" y="4786322"/>
          <a:ext cx="2686050" cy="649287"/>
        </p:xfrm>
        <a:graphic>
          <a:graphicData uri="http://schemas.openxmlformats.org/presentationml/2006/ole">
            <p:oleObj spid="_x0000_s3086" name="Equation" r:id="rId15" imgW="1625400" imgH="393480" progId="Equation.DSMT4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857620" y="4786322"/>
          <a:ext cx="2979737" cy="690563"/>
        </p:xfrm>
        <a:graphic>
          <a:graphicData uri="http://schemas.openxmlformats.org/presentationml/2006/ole">
            <p:oleObj spid="_x0000_s3087" name="Equation" r:id="rId16" imgW="1803240" imgH="419040" progId="Equation.DSMT4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714348" y="5572140"/>
          <a:ext cx="2476500" cy="650875"/>
        </p:xfrm>
        <a:graphic>
          <a:graphicData uri="http://schemas.openxmlformats.org/presentationml/2006/ole">
            <p:oleObj spid="_x0000_s3088" name="Equation" r:id="rId17" imgW="1498320" imgH="393480" progId="Equation.DSMT4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3571868" y="5572140"/>
          <a:ext cx="1931988" cy="714375"/>
        </p:xfrm>
        <a:graphic>
          <a:graphicData uri="http://schemas.openxmlformats.org/presentationml/2006/ole">
            <p:oleObj spid="_x0000_s3089" name="Equation" r:id="rId18" imgW="1168200" imgH="431640" progId="Equation.DSMT4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5953125" y="5715000"/>
          <a:ext cx="1643063" cy="428625"/>
        </p:xfrm>
        <a:graphic>
          <a:graphicData uri="http://schemas.openxmlformats.org/presentationml/2006/ole">
            <p:oleObj spid="_x0000_s3090" name="Equation" r:id="rId19" imgW="87624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7" name="Object 1"/>
          <p:cNvGraphicFramePr>
            <a:graphicFrameLocks noChangeAspect="1"/>
          </p:cNvGraphicFramePr>
          <p:nvPr/>
        </p:nvGraphicFramePr>
        <p:xfrm>
          <a:off x="1000125" y="214313"/>
          <a:ext cx="5873750" cy="1785937"/>
        </p:xfrm>
        <a:graphic>
          <a:graphicData uri="http://schemas.openxmlformats.org/presentationml/2006/ole">
            <p:oleObj spid="_x0000_s14337" name="Equation" r:id="rId3" imgW="3466800" imgH="1054080" progId="Equation.DSMT4">
              <p:embed/>
            </p:oleObj>
          </a:graphicData>
        </a:graphic>
      </p:graphicFrame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642910" y="2000240"/>
          <a:ext cx="3286148" cy="692370"/>
        </p:xfrm>
        <a:graphic>
          <a:graphicData uri="http://schemas.openxmlformats.org/presentationml/2006/ole">
            <p:oleObj spid="_x0000_s14338" name="Equation" r:id="rId4" imgW="1866600" imgH="393480" progId="Equation.DSMT4">
              <p:embed/>
            </p:oleObj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2143108" y="5786454"/>
          <a:ext cx="3467645" cy="642942"/>
        </p:xfrm>
        <a:graphic>
          <a:graphicData uri="http://schemas.openxmlformats.org/presentationml/2006/ole">
            <p:oleObj spid="_x0000_s14340" name="Equation" r:id="rId5" imgW="2120760" imgH="393480" progId="Equation.DSMT4">
              <p:embed/>
            </p:oleObj>
          </a:graphicData>
        </a:graphic>
      </p:graphicFrame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347" name="Object 11" descr="学科网(www.zxxk.com)--国内最大的教育资源门户，提供试卷、教案、课件、论文、素材及各类教学资源下载，还有大量而丰富的教学相关资讯！"/>
          <p:cNvGraphicFramePr>
            <a:graphicFrameLocks noChangeAspect="1"/>
          </p:cNvGraphicFramePr>
          <p:nvPr/>
        </p:nvGraphicFramePr>
        <p:xfrm>
          <a:off x="3929058" y="2000240"/>
          <a:ext cx="4241630" cy="785818"/>
        </p:xfrm>
        <a:graphic>
          <a:graphicData uri="http://schemas.openxmlformats.org/presentationml/2006/ole">
            <p:oleObj spid="_x0000_s14347" name="Equation" r:id="rId6" imgW="2260440" imgH="419040" progId="Equation.DSMT4">
              <p:embed/>
            </p:oleObj>
          </a:graphicData>
        </a:graphic>
      </p:graphicFrame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349" name="Object 13" descr="学科网(www.zxxk.com)--国内最大的教育资源门户，提供试卷、教案、课件、论文、素材及各类教学资源下载，还有大量而丰富的教学相关资讯！"/>
          <p:cNvGraphicFramePr>
            <a:graphicFrameLocks noChangeAspect="1"/>
          </p:cNvGraphicFramePr>
          <p:nvPr/>
        </p:nvGraphicFramePr>
        <p:xfrm>
          <a:off x="857224" y="2857496"/>
          <a:ext cx="3408363" cy="785813"/>
        </p:xfrm>
        <a:graphic>
          <a:graphicData uri="http://schemas.openxmlformats.org/presentationml/2006/ole">
            <p:oleObj spid="_x0000_s14349" name="Equation" r:id="rId7" imgW="1942920" imgH="444240" progId="Equation.DSMT4">
              <p:embed/>
            </p:oleObj>
          </a:graphicData>
        </a:graphic>
      </p:graphicFrame>
      <p:graphicFrame>
        <p:nvGraphicFramePr>
          <p:cNvPr id="14351" name="Object 15"/>
          <p:cNvGraphicFramePr>
            <a:graphicFrameLocks noChangeAspect="1"/>
          </p:cNvGraphicFramePr>
          <p:nvPr/>
        </p:nvGraphicFramePr>
        <p:xfrm>
          <a:off x="4357686" y="2857496"/>
          <a:ext cx="3918885" cy="857256"/>
        </p:xfrm>
        <a:graphic>
          <a:graphicData uri="http://schemas.openxmlformats.org/presentationml/2006/ole">
            <p:oleObj spid="_x0000_s14351" name="Equation" r:id="rId8" imgW="2031840" imgH="444240" progId="Equation.DSMT4">
              <p:embed/>
            </p:oleObj>
          </a:graphicData>
        </a:graphic>
      </p:graphicFrame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352" name="Object 16" descr="学科网(www.zxxk.com)--国内最大的教育资源门户，提供试卷、教案、课件、论文、素材及各类教学资源下载，还有大量而丰富的教学相关资讯！"/>
          <p:cNvGraphicFramePr>
            <a:graphicFrameLocks noChangeAspect="1"/>
          </p:cNvGraphicFramePr>
          <p:nvPr/>
        </p:nvGraphicFramePr>
        <p:xfrm>
          <a:off x="928662" y="3643314"/>
          <a:ext cx="3929090" cy="471491"/>
        </p:xfrm>
        <a:graphic>
          <a:graphicData uri="http://schemas.openxmlformats.org/presentationml/2006/ole">
            <p:oleObj spid="_x0000_s14352" name="Equation" r:id="rId9" imgW="1904760" imgH="228600" progId="Equation.DSMT4">
              <p:embed/>
            </p:oleObj>
          </a:graphicData>
        </a:graphic>
      </p:graphicFrame>
      <p:graphicFrame>
        <p:nvGraphicFramePr>
          <p:cNvPr id="14354" name="Object 18"/>
          <p:cNvGraphicFramePr>
            <a:graphicFrameLocks noChangeAspect="1"/>
          </p:cNvGraphicFramePr>
          <p:nvPr/>
        </p:nvGraphicFramePr>
        <p:xfrm>
          <a:off x="1000100" y="4214819"/>
          <a:ext cx="4643470" cy="422134"/>
        </p:xfrm>
        <a:graphic>
          <a:graphicData uri="http://schemas.openxmlformats.org/presentationml/2006/ole">
            <p:oleObj spid="_x0000_s14354" name="Equation" r:id="rId10" imgW="2514600" imgH="228600" progId="Equation.DSMT4">
              <p:embed/>
            </p:oleObj>
          </a:graphicData>
        </a:graphic>
      </p:graphicFrame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355" name="Object 19" descr="学科网(www.zxxk.com)--国内最大的教育资源门户，提供试卷、教案、课件、论文、素材及各类教学资源下载，还有大量而丰富的教学相关资讯！"/>
          <p:cNvGraphicFramePr>
            <a:graphicFrameLocks noChangeAspect="1"/>
          </p:cNvGraphicFramePr>
          <p:nvPr/>
        </p:nvGraphicFramePr>
        <p:xfrm>
          <a:off x="857224" y="4714884"/>
          <a:ext cx="5929354" cy="465655"/>
        </p:xfrm>
        <a:graphic>
          <a:graphicData uri="http://schemas.openxmlformats.org/presentationml/2006/ole">
            <p:oleObj spid="_x0000_s14355" name="Equation" r:id="rId11" imgW="2908080" imgH="228600" progId="Equation.DSMT4">
              <p:embed/>
            </p:oleObj>
          </a:graphicData>
        </a:graphic>
      </p:graphicFrame>
      <p:graphicFrame>
        <p:nvGraphicFramePr>
          <p:cNvPr id="20" name="Object 19" descr="学科网(www.zxxk.com)--国内最大的教育资源门户，提供试卷、教案、课件、论文、素材及各类教学资源下载，还有大量而丰富的教学相关资讯！"/>
          <p:cNvGraphicFramePr>
            <a:graphicFrameLocks noChangeAspect="1"/>
          </p:cNvGraphicFramePr>
          <p:nvPr/>
        </p:nvGraphicFramePr>
        <p:xfrm>
          <a:off x="928662" y="5286388"/>
          <a:ext cx="2000264" cy="418500"/>
        </p:xfrm>
        <a:graphic>
          <a:graphicData uri="http://schemas.openxmlformats.org/presentationml/2006/ole">
            <p:oleObj spid="_x0000_s14357" name="Equation" r:id="rId12" imgW="1091880" imgH="228600" progId="Equation.DSMT4">
              <p:embed/>
            </p:oleObj>
          </a:graphicData>
        </a:graphic>
      </p:graphicFrame>
      <p:graphicFrame>
        <p:nvGraphicFramePr>
          <p:cNvPr id="21" name="Object 16" descr="学科网(www.zxxk.com)--国内最大的教育资源门户，提供试卷、教案、课件、论文、素材及各类教学资源下载，还有大量而丰富的教学相关资讯！"/>
          <p:cNvGraphicFramePr>
            <a:graphicFrameLocks noChangeAspect="1"/>
          </p:cNvGraphicFramePr>
          <p:nvPr/>
        </p:nvGraphicFramePr>
        <p:xfrm>
          <a:off x="3071802" y="5286388"/>
          <a:ext cx="2357437" cy="419100"/>
        </p:xfrm>
        <a:graphic>
          <a:graphicData uri="http://schemas.openxmlformats.org/presentationml/2006/ole">
            <p:oleObj spid="_x0000_s14358" name="Equation" r:id="rId13" imgW="114300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357158" y="214290"/>
          <a:ext cx="8143932" cy="1022056"/>
        </p:xfrm>
        <a:graphic>
          <a:graphicData uri="http://schemas.openxmlformats.org/presentationml/2006/ole">
            <p:oleObj spid="_x0000_s2058" name="文档" r:id="rId3" imgW="5653977" imgH="514990" progId="Word.Document.12">
              <p:embed/>
            </p:oleObj>
          </a:graphicData>
        </a:graphic>
      </p:graphicFrame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571472" y="1214422"/>
          <a:ext cx="2852737" cy="692150"/>
        </p:xfrm>
        <a:graphic>
          <a:graphicData uri="http://schemas.openxmlformats.org/presentationml/2006/ole">
            <p:oleObj spid="_x0000_s2059" name="Equation" r:id="rId4" imgW="1612800" imgH="393480" progId="Equation.DSMT4">
              <p:embed/>
            </p:oleObj>
          </a:graphicData>
        </a:graphic>
      </p:graphicFrame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61" name="Object 13"/>
          <p:cNvGraphicFramePr>
            <a:graphicFrameLocks noChangeAspect="1"/>
          </p:cNvGraphicFramePr>
          <p:nvPr/>
        </p:nvGraphicFramePr>
        <p:xfrm>
          <a:off x="3500430" y="1214422"/>
          <a:ext cx="4191029" cy="785818"/>
        </p:xfrm>
        <a:graphic>
          <a:graphicData uri="http://schemas.openxmlformats.org/presentationml/2006/ole">
            <p:oleObj spid="_x0000_s2061" name="Equation" r:id="rId5" imgW="2286000" imgH="431800" progId="Equation.DSMT4">
              <p:embed/>
            </p:oleObj>
          </a:graphicData>
        </a:graphic>
      </p:graphicFrame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63" name="Object 15"/>
          <p:cNvGraphicFramePr>
            <a:graphicFrameLocks noChangeAspect="1"/>
          </p:cNvGraphicFramePr>
          <p:nvPr/>
        </p:nvGraphicFramePr>
        <p:xfrm>
          <a:off x="500034" y="2000240"/>
          <a:ext cx="7905776" cy="813786"/>
        </p:xfrm>
        <a:graphic>
          <a:graphicData uri="http://schemas.openxmlformats.org/presentationml/2006/ole">
            <p:oleObj spid="_x0000_s2063" name="Equation" r:id="rId6" imgW="4444920" imgH="457200" progId="Equation.DSMT4">
              <p:embed/>
            </p:oleObj>
          </a:graphicData>
        </a:graphic>
      </p:graphicFrame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65" name="Object 17"/>
          <p:cNvGraphicFramePr>
            <a:graphicFrameLocks noChangeAspect="1"/>
          </p:cNvGraphicFramePr>
          <p:nvPr/>
        </p:nvGraphicFramePr>
        <p:xfrm>
          <a:off x="642910" y="2857496"/>
          <a:ext cx="3643338" cy="728668"/>
        </p:xfrm>
        <a:graphic>
          <a:graphicData uri="http://schemas.openxmlformats.org/presentationml/2006/ole">
            <p:oleObj spid="_x0000_s2065" name="Equation" r:id="rId7" imgW="2146300" imgH="431800" progId="Equation.DSMT4">
              <p:embed/>
            </p:oleObj>
          </a:graphicData>
        </a:graphic>
      </p:graphicFrame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67" name="Object 19"/>
          <p:cNvGraphicFramePr>
            <a:graphicFrameLocks noChangeAspect="1"/>
          </p:cNvGraphicFramePr>
          <p:nvPr/>
        </p:nvGraphicFramePr>
        <p:xfrm>
          <a:off x="500034" y="3714752"/>
          <a:ext cx="7520570" cy="785818"/>
        </p:xfrm>
        <a:graphic>
          <a:graphicData uri="http://schemas.openxmlformats.org/presentationml/2006/ole">
            <p:oleObj spid="_x0000_s2067" name="Equation" r:id="rId8" imgW="4101840" imgH="431640" progId="Equation.DSMT4">
              <p:embed/>
            </p:oleObj>
          </a:graphicData>
        </a:graphic>
      </p:graphicFrame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69" name="Object 21"/>
          <p:cNvGraphicFramePr>
            <a:graphicFrameLocks noChangeAspect="1"/>
          </p:cNvGraphicFramePr>
          <p:nvPr/>
        </p:nvGraphicFramePr>
        <p:xfrm>
          <a:off x="500034" y="4643446"/>
          <a:ext cx="2476518" cy="714380"/>
        </p:xfrm>
        <a:graphic>
          <a:graphicData uri="http://schemas.openxmlformats.org/presentationml/2006/ole">
            <p:oleObj spid="_x0000_s2069" name="Equation" r:id="rId9" imgW="1485900" imgH="431800" progId="Equation.DSMT4">
              <p:embed/>
            </p:oleObj>
          </a:graphicData>
        </a:graphic>
      </p:graphicFrame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71" name="Object 23"/>
          <p:cNvGraphicFramePr>
            <a:graphicFrameLocks noChangeAspect="1"/>
          </p:cNvGraphicFramePr>
          <p:nvPr/>
        </p:nvGraphicFramePr>
        <p:xfrm>
          <a:off x="3214678" y="4786322"/>
          <a:ext cx="2178050" cy="428625"/>
        </p:xfrm>
        <a:graphic>
          <a:graphicData uri="http://schemas.openxmlformats.org/presentationml/2006/ole">
            <p:oleObj spid="_x0000_s2071" name="Equation" r:id="rId10" imgW="1155600" imgH="228600" progId="Equation.DSMT4">
              <p:embed/>
            </p:oleObj>
          </a:graphicData>
        </a:graphic>
      </p:graphicFrame>
      <p:sp>
        <p:nvSpPr>
          <p:cNvPr id="207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73" name="Object 25"/>
          <p:cNvGraphicFramePr>
            <a:graphicFrameLocks noChangeAspect="1"/>
          </p:cNvGraphicFramePr>
          <p:nvPr/>
        </p:nvGraphicFramePr>
        <p:xfrm>
          <a:off x="5534025" y="4643438"/>
          <a:ext cx="2533650" cy="642937"/>
        </p:xfrm>
        <a:graphic>
          <a:graphicData uri="http://schemas.openxmlformats.org/presentationml/2006/ole">
            <p:oleObj spid="_x0000_s2073" name="Equation" r:id="rId11" imgW="1688760" imgH="431640" progId="Equation.DSMT4">
              <p:embed/>
            </p:oleObj>
          </a:graphicData>
        </a:graphic>
      </p:graphicFrame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75" name="Object 27"/>
          <p:cNvGraphicFramePr>
            <a:graphicFrameLocks noChangeAspect="1"/>
          </p:cNvGraphicFramePr>
          <p:nvPr/>
        </p:nvGraphicFramePr>
        <p:xfrm>
          <a:off x="463550" y="5429250"/>
          <a:ext cx="1852613" cy="1214438"/>
        </p:xfrm>
        <a:graphic>
          <a:graphicData uri="http://schemas.openxmlformats.org/presentationml/2006/ole">
            <p:oleObj spid="_x0000_s2075" name="Equation" r:id="rId12" imgW="1282680" imgH="838080" progId="Equation.DSMT4">
              <p:embed/>
            </p:oleObj>
          </a:graphicData>
        </a:graphic>
      </p:graphicFrame>
      <p:sp>
        <p:nvSpPr>
          <p:cNvPr id="2078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77" name="Object 29"/>
          <p:cNvGraphicFramePr>
            <a:graphicFrameLocks noChangeAspect="1"/>
          </p:cNvGraphicFramePr>
          <p:nvPr/>
        </p:nvGraphicFramePr>
        <p:xfrm>
          <a:off x="2428860" y="5786454"/>
          <a:ext cx="2541642" cy="571521"/>
        </p:xfrm>
        <a:graphic>
          <a:graphicData uri="http://schemas.openxmlformats.org/presentationml/2006/ole">
            <p:oleObj spid="_x0000_s2077" name="Equation" r:id="rId13" imgW="1739880" imgH="393480" progId="Equation.DSMT4">
              <p:embed/>
            </p:oleObj>
          </a:graphicData>
        </a:graphic>
      </p:graphicFrame>
      <p:sp>
        <p:nvSpPr>
          <p:cNvPr id="2080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79" name="Object 31"/>
          <p:cNvGraphicFramePr>
            <a:graphicFrameLocks noChangeAspect="1"/>
          </p:cNvGraphicFramePr>
          <p:nvPr/>
        </p:nvGraphicFramePr>
        <p:xfrm>
          <a:off x="5000628" y="5643578"/>
          <a:ext cx="2112962" cy="785812"/>
        </p:xfrm>
        <a:graphic>
          <a:graphicData uri="http://schemas.openxmlformats.org/presentationml/2006/ole">
            <p:oleObj spid="_x0000_s2079" name="Equation" r:id="rId14" imgW="1206360" imgH="444240" progId="Equation.DSMT4">
              <p:embed/>
            </p:oleObj>
          </a:graphicData>
        </a:graphic>
      </p:graphicFrame>
      <p:sp>
        <p:nvSpPr>
          <p:cNvPr id="208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81" name="Object 33"/>
          <p:cNvGraphicFramePr>
            <a:graphicFrameLocks noChangeAspect="1"/>
          </p:cNvGraphicFramePr>
          <p:nvPr/>
        </p:nvGraphicFramePr>
        <p:xfrm>
          <a:off x="7072330" y="5929330"/>
          <a:ext cx="1853986" cy="357190"/>
        </p:xfrm>
        <a:graphic>
          <a:graphicData uri="http://schemas.openxmlformats.org/presentationml/2006/ole">
            <p:oleObj spid="_x0000_s2081" name="Equation" r:id="rId15" imgW="104112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>
                                            <p:subSp spid="_x0000_s206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63">
                                            <p:subSp spid="_x0000_s2063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5" name="Object 1"/>
          <p:cNvGraphicFramePr>
            <a:graphicFrameLocks noChangeAspect="1"/>
          </p:cNvGraphicFramePr>
          <p:nvPr/>
        </p:nvGraphicFramePr>
        <p:xfrm>
          <a:off x="428596" y="428604"/>
          <a:ext cx="7452801" cy="500066"/>
        </p:xfrm>
        <a:graphic>
          <a:graphicData uri="http://schemas.openxmlformats.org/presentationml/2006/ole">
            <p:oleObj spid="_x0000_s16385" name="文档" r:id="rId3" imgW="5881310" imgH="395725" progId="Word.Document.12">
              <p:embed/>
            </p:oleObj>
          </a:graphicData>
        </a:graphic>
      </p:graphicFrame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974724" y="1071563"/>
          <a:ext cx="1366941" cy="642925"/>
        </p:xfrm>
        <a:graphic>
          <a:graphicData uri="http://schemas.openxmlformats.org/presentationml/2006/ole">
            <p:oleObj spid="_x0000_s16386" name="Equation" r:id="rId4" imgW="825480" imgH="393480" progId="Equation.DSMT4">
              <p:embed/>
            </p:oleObj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2500298" y="1142984"/>
          <a:ext cx="2111845" cy="571504"/>
        </p:xfrm>
        <a:graphic>
          <a:graphicData uri="http://schemas.openxmlformats.org/presentationml/2006/ole">
            <p:oleObj spid="_x0000_s16388" name="文档" r:id="rId5" imgW="1469070" imgH="396444" progId="Word.Document.12">
              <p:embed/>
            </p:oleObj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4500562" y="1142984"/>
          <a:ext cx="1895835" cy="571504"/>
        </p:xfrm>
        <a:graphic>
          <a:graphicData uri="http://schemas.openxmlformats.org/presentationml/2006/ole">
            <p:oleObj spid="_x0000_s16389" name="文档" r:id="rId6" imgW="1316057" imgH="395725" progId="Word.Document.12">
              <p:embed/>
            </p:oleObj>
          </a:graphicData>
        </a:graphic>
      </p:graphicFrame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898525" y="2143125"/>
          <a:ext cx="2133600" cy="376238"/>
        </p:xfrm>
        <a:graphic>
          <a:graphicData uri="http://schemas.openxmlformats.org/presentationml/2006/ole">
            <p:oleObj spid="_x0000_s16390" name="Equation" r:id="rId7" imgW="1295280" imgH="228600" progId="Equation.DSMT4">
              <p:embed/>
            </p:oleObj>
          </a:graphicData>
        </a:graphic>
      </p:graphicFrame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3214678" y="2000240"/>
          <a:ext cx="1714512" cy="642942"/>
        </p:xfrm>
        <a:graphic>
          <a:graphicData uri="http://schemas.openxmlformats.org/presentationml/2006/ole">
            <p:oleObj spid="_x0000_s16392" name="Equation" r:id="rId8" imgW="1117440" imgH="419040" progId="Equation.DSMT4">
              <p:embed/>
            </p:oleObj>
          </a:graphicData>
        </a:graphic>
      </p:graphicFrame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5099050" y="2143125"/>
          <a:ext cx="1247775" cy="357188"/>
        </p:xfrm>
        <a:graphic>
          <a:graphicData uri="http://schemas.openxmlformats.org/presentationml/2006/ole">
            <p:oleObj spid="_x0000_s16394" name="Equation" r:id="rId9" imgW="698400" imgH="203040" progId="Equation.DSMT4">
              <p:embed/>
            </p:oleObj>
          </a:graphicData>
        </a:graphic>
      </p:graphicFrame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1000100" y="2928934"/>
          <a:ext cx="1374775" cy="357188"/>
        </p:xfrm>
        <a:graphic>
          <a:graphicData uri="http://schemas.openxmlformats.org/presentationml/2006/ole">
            <p:oleObj spid="_x0000_s16396" name="Equation" r:id="rId10" imgW="876240" imgH="228600" progId="Equation.DSMT4">
              <p:embed/>
            </p:oleObj>
          </a:graphicData>
        </a:graphic>
      </p:graphicFrame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2500298" y="2928934"/>
          <a:ext cx="818554" cy="357187"/>
        </p:xfrm>
        <a:graphic>
          <a:graphicData uri="http://schemas.openxmlformats.org/presentationml/2006/ole">
            <p:oleObj spid="_x0000_s16398" name="Equation" r:id="rId11" imgW="520560" imgH="228600" progId="Equation.DSMT4">
              <p:embed/>
            </p:oleObj>
          </a:graphicData>
        </a:graphic>
      </p:graphicFrame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400" name="Object 16"/>
          <p:cNvGraphicFramePr>
            <a:graphicFrameLocks noChangeAspect="1"/>
          </p:cNvGraphicFramePr>
          <p:nvPr/>
        </p:nvGraphicFramePr>
        <p:xfrm>
          <a:off x="3500430" y="2928934"/>
          <a:ext cx="2334117" cy="357187"/>
        </p:xfrm>
        <a:graphic>
          <a:graphicData uri="http://schemas.openxmlformats.org/presentationml/2006/ole">
            <p:oleObj spid="_x0000_s16400" name="Equation" r:id="rId12" imgW="1498320" imgH="228600" progId="Equation.DSMT4">
              <p:embed/>
            </p:oleObj>
          </a:graphicData>
        </a:graphic>
      </p:graphicFrame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402" name="Object 18"/>
          <p:cNvGraphicFramePr>
            <a:graphicFrameLocks noChangeAspect="1"/>
          </p:cNvGraphicFramePr>
          <p:nvPr/>
        </p:nvGraphicFramePr>
        <p:xfrm>
          <a:off x="1114425" y="3643313"/>
          <a:ext cx="950913" cy="357187"/>
        </p:xfrm>
        <a:graphic>
          <a:graphicData uri="http://schemas.openxmlformats.org/presentationml/2006/ole">
            <p:oleObj spid="_x0000_s16402" name="Equation" r:id="rId13" imgW="609480" imgH="228600" progId="Equation.DSMT4">
              <p:embed/>
            </p:oleObj>
          </a:graphicData>
        </a:graphic>
      </p:graphicFrame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404" name="Object 20"/>
          <p:cNvGraphicFramePr>
            <a:graphicFrameLocks noChangeAspect="1"/>
          </p:cNvGraphicFramePr>
          <p:nvPr/>
        </p:nvGraphicFramePr>
        <p:xfrm>
          <a:off x="2143108" y="3643314"/>
          <a:ext cx="2586038" cy="398463"/>
        </p:xfrm>
        <a:graphic>
          <a:graphicData uri="http://schemas.openxmlformats.org/presentationml/2006/ole">
            <p:oleObj spid="_x0000_s16404" name="Equation" r:id="rId14" imgW="1549080" imgH="241200" progId="Equation.DSMT4">
              <p:embed/>
            </p:oleObj>
          </a:graphicData>
        </a:graphic>
      </p:graphicFrame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406" name="Object 22"/>
          <p:cNvGraphicFramePr>
            <a:graphicFrameLocks noChangeAspect="1"/>
          </p:cNvGraphicFramePr>
          <p:nvPr/>
        </p:nvGraphicFramePr>
        <p:xfrm>
          <a:off x="1142976" y="4357694"/>
          <a:ext cx="1176322" cy="312483"/>
        </p:xfrm>
        <a:graphic>
          <a:graphicData uri="http://schemas.openxmlformats.org/presentationml/2006/ole">
            <p:oleObj spid="_x0000_s16406" name="Equation" r:id="rId15" imgW="74916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714348" y="357166"/>
          <a:ext cx="6302264" cy="1428760"/>
        </p:xfrm>
        <a:graphic>
          <a:graphicData uri="http://schemas.openxmlformats.org/presentationml/2006/ole">
            <p:oleObj spid="_x0000_s19458" name="文档" r:id="rId3" imgW="4325316" imgH="978709" progId="Word.Document.12">
              <p:embed/>
            </p:oleObj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500033" y="1857364"/>
          <a:ext cx="7669957" cy="3357586"/>
        </p:xfrm>
        <a:graphic>
          <a:graphicData uri="http://schemas.openxmlformats.org/presentationml/2006/ole">
            <p:oleObj spid="_x0000_s19459" name="文档" r:id="rId4" imgW="5522124" imgH="2353502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000101" y="142852"/>
          <a:ext cx="6000792" cy="971096"/>
        </p:xfrm>
        <a:graphic>
          <a:graphicData uri="http://schemas.openxmlformats.org/presentationml/2006/ole">
            <p:oleObj spid="_x0000_s20482" name="文档" r:id="rId3" imgW="4317055" imgH="704829" progId="Word.Document.12">
              <p:embed/>
            </p:oleObj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1285852" y="1357298"/>
          <a:ext cx="6200450" cy="1000132"/>
        </p:xfrm>
        <a:graphic>
          <a:graphicData uri="http://schemas.openxmlformats.org/presentationml/2006/ole">
            <p:oleObj spid="_x0000_s20483" name="文档" r:id="rId4" imgW="3564561" imgH="611019" progId="Word.Document.12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42910" y="2428868"/>
          <a:ext cx="7895435" cy="1643074"/>
        </p:xfrm>
        <a:graphic>
          <a:graphicData uri="http://schemas.openxmlformats.org/presentationml/2006/ole">
            <p:oleObj spid="_x0000_s20484" name="文档" r:id="rId5" imgW="5141387" imgH="1068565" progId="Word.Document.12">
              <p:embed/>
            </p:oleObj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1214414" y="4357694"/>
          <a:ext cx="5335587" cy="434975"/>
        </p:xfrm>
        <a:graphic>
          <a:graphicData uri="http://schemas.openxmlformats.org/presentationml/2006/ole">
            <p:oleObj spid="_x0000_s20485" name="文档" r:id="rId6" imgW="3423041" imgH="317011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214414" y="785794"/>
          <a:ext cx="5436624" cy="500066"/>
        </p:xfrm>
        <a:graphic>
          <a:graphicData uri="http://schemas.openxmlformats.org/presentationml/2006/ole">
            <p:oleObj spid="_x0000_s21506" name="文档" r:id="rId3" imgW="3366290" imgH="317011" progId="Word.Document.12">
              <p:embed/>
            </p:oleObj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500166" y="285728"/>
          <a:ext cx="5335587" cy="434975"/>
        </p:xfrm>
        <a:graphic>
          <a:graphicData uri="http://schemas.openxmlformats.org/presentationml/2006/ole">
            <p:oleObj spid="_x0000_s21507" name="文档" r:id="rId4" imgW="3423041" imgH="317011" progId="Word.Document.12">
              <p:embed/>
            </p:oleObj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643042" y="1285860"/>
          <a:ext cx="4384201" cy="428628"/>
        </p:xfrm>
        <a:graphic>
          <a:graphicData uri="http://schemas.openxmlformats.org/presentationml/2006/ole">
            <p:oleObj spid="_x0000_s21508" name="文档" r:id="rId5" imgW="2979806" imgH="293649" progId="Word.Document.12">
              <p:embed/>
            </p:oleObj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1357289" y="1785926"/>
          <a:ext cx="6414339" cy="571504"/>
        </p:xfrm>
        <a:graphic>
          <a:graphicData uri="http://schemas.openxmlformats.org/presentationml/2006/ole">
            <p:oleObj spid="_x0000_s21509" name="文档" r:id="rId6" imgW="4218997" imgH="467969" progId="Word.Document.12">
              <p:embed/>
            </p:oleObj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1214414" y="2285992"/>
          <a:ext cx="5938410" cy="1000132"/>
        </p:xfrm>
        <a:graphic>
          <a:graphicData uri="http://schemas.openxmlformats.org/presentationml/2006/ole">
            <p:oleObj spid="_x0000_s21510" name="文档" r:id="rId7" imgW="4532567" imgH="762336" progId="Word.Document.12">
              <p:embed/>
            </p:oleObj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1214414" y="3357562"/>
          <a:ext cx="5219299" cy="642942"/>
        </p:xfrm>
        <a:graphic>
          <a:graphicData uri="http://schemas.openxmlformats.org/presentationml/2006/ole">
            <p:oleObj spid="_x0000_s21511" name="文档" r:id="rId8" imgW="3826766" imgH="470125" progId="Word.Document.12">
              <p:embed/>
            </p:oleObj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1285852" y="4071942"/>
          <a:ext cx="6230165" cy="1785950"/>
        </p:xfrm>
        <a:graphic>
          <a:graphicData uri="http://schemas.openxmlformats.org/presentationml/2006/ole">
            <p:oleObj spid="_x0000_s21512" name="文档" r:id="rId9" imgW="4306280" imgH="1233181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857224" y="214290"/>
          <a:ext cx="5704293" cy="1000132"/>
        </p:xfrm>
        <a:graphic>
          <a:graphicData uri="http://schemas.openxmlformats.org/presentationml/2006/ole">
            <p:oleObj spid="_x0000_s22530" name="文档" r:id="rId3" imgW="4130278" imgH="722440" progId="Word.Document.12">
              <p:embed/>
            </p:oleObj>
          </a:graphicData>
        </a:graphic>
      </p:graphicFrame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531" name="Object 3" descr="www.gkxx.com"/>
          <p:cNvGraphicFramePr>
            <a:graphicFrameLocks noChangeAspect="1"/>
          </p:cNvGraphicFramePr>
          <p:nvPr/>
        </p:nvGraphicFramePr>
        <p:xfrm>
          <a:off x="1214414" y="1285860"/>
          <a:ext cx="1852097" cy="357190"/>
        </p:xfrm>
        <a:graphic>
          <a:graphicData uri="http://schemas.openxmlformats.org/presentationml/2006/ole">
            <p:oleObj spid="_x0000_s22531" name="Equation" r:id="rId4" imgW="1333440" imgH="253800" progId="Equation.DSMT4">
              <p:embed/>
            </p:oleObj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000100" y="1643050"/>
          <a:ext cx="4212978" cy="1000132"/>
        </p:xfrm>
        <a:graphic>
          <a:graphicData uri="http://schemas.openxmlformats.org/presentationml/2006/ole">
            <p:oleObj spid="_x0000_s22533" name="文档" r:id="rId5" imgW="3328216" imgH="791090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subSp spid="_x0000_s2253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subSp spid="_x0000_s22530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857250" y="217488"/>
          <a:ext cx="5675313" cy="658812"/>
        </p:xfrm>
        <a:graphic>
          <a:graphicData uri="http://schemas.openxmlformats.org/presentationml/2006/ole">
            <p:oleObj spid="_x0000_s24578" name="文档" r:id="rId3" imgW="4135307" imgH="478752" progId="Word.Document.12">
              <p:embed/>
            </p:oleObj>
          </a:graphicData>
        </a:graphic>
      </p:graphicFrame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642910" y="928670"/>
          <a:ext cx="7755480" cy="571504"/>
        </p:xfrm>
        <a:graphic>
          <a:graphicData uri="http://schemas.openxmlformats.org/presentationml/2006/ole">
            <p:oleObj spid="_x0000_s24581" name="文档" r:id="rId4" imgW="5360131" imgH="395725" progId="Word.Document.12">
              <p:embed/>
            </p:oleObj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714348" y="1500174"/>
          <a:ext cx="7286676" cy="2524776"/>
        </p:xfrm>
        <a:graphic>
          <a:graphicData uri="http://schemas.openxmlformats.org/presentationml/2006/ole">
            <p:oleObj spid="_x0000_s24582" name="文档" r:id="rId5" imgW="4554836" imgH="1582540" progId="Word.Document.12">
              <p:embed/>
            </p:oleObj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642910" y="4000504"/>
          <a:ext cx="7034268" cy="2143140"/>
        </p:xfrm>
        <a:graphic>
          <a:graphicData uri="http://schemas.openxmlformats.org/presentationml/2006/ole">
            <p:oleObj spid="_x0000_s24583" name="文档" r:id="rId6" imgW="4512093" imgH="1384498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subSp spid="_x0000_s2457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subSp spid="_x0000_s24578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9</Words>
  <Application>Microsoft Office PowerPoint</Application>
  <PresentationFormat>全屏显示(4:3)</PresentationFormat>
  <Paragraphs>4</Paragraphs>
  <Slides>15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Office 主题</vt:lpstr>
      <vt:lpstr>Equation</vt:lpstr>
      <vt:lpstr>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29</cp:revision>
  <dcterms:created xsi:type="dcterms:W3CDTF">2014-12-26T01:10:51Z</dcterms:created>
  <dcterms:modified xsi:type="dcterms:W3CDTF">2015-01-05T23:54:38Z</dcterms:modified>
</cp:coreProperties>
</file>