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85" r:id="rId4"/>
    <p:sldId id="386" r:id="rId5"/>
    <p:sldId id="387" r:id="rId6"/>
    <p:sldId id="689" r:id="rId7"/>
    <p:sldId id="504" r:id="rId8"/>
    <p:sldId id="692" r:id="rId9"/>
    <p:sldId id="688" r:id="rId10"/>
    <p:sldId id="508" r:id="rId11"/>
    <p:sldId id="393" r:id="rId12"/>
    <p:sldId id="427" r:id="rId13"/>
    <p:sldId id="540" r:id="rId14"/>
    <p:sldId id="541" r:id="rId15"/>
    <p:sldId id="542" r:id="rId16"/>
    <p:sldId id="693" r:id="rId17"/>
    <p:sldId id="564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694" r:id="rId27"/>
    <p:sldId id="551" r:id="rId28"/>
    <p:sldId id="552" r:id="rId29"/>
    <p:sldId id="565" r:id="rId30"/>
    <p:sldId id="553" r:id="rId31"/>
    <p:sldId id="625" r:id="rId32"/>
    <p:sldId id="695" r:id="rId33"/>
    <p:sldId id="626" r:id="rId34"/>
    <p:sldId id="627" r:id="rId35"/>
    <p:sldId id="696" r:id="rId36"/>
    <p:sldId id="628" r:id="rId37"/>
    <p:sldId id="656" r:id="rId38"/>
    <p:sldId id="657" r:id="rId39"/>
    <p:sldId id="381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61172" autoAdjust="0"/>
  </p:normalViewPr>
  <p:slideViewPr>
    <p:cSldViewPr>
      <p:cViewPr>
        <p:scale>
          <a:sx n="100" d="100"/>
          <a:sy n="100" d="100"/>
        </p:scale>
        <p:origin x="-798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文语\2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文语\2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2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4544" y="221171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考点四　变换句式</a:t>
            </a:r>
            <a:endParaRPr lang="zh-CN" altLang="zh-CN" sz="32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1751" y="299334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不改原意，转换到位</a:t>
            </a:r>
            <a:endParaRPr lang="zh-CN" altLang="zh-CN" sz="28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577592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000" dirty="0">
                <a:solidFill>
                  <a:schemeClr val="bg1">
                    <a:lumMod val="65000"/>
                  </a:schemeClr>
                </a:solidFill>
                <a:latin typeface="方正中等线简体" pitchFamily="65" charset="-122"/>
                <a:ea typeface="方正中等线简体" pitchFamily="65" charset="-122"/>
              </a:rPr>
              <a:t>第二章　语言表达和运用</a:t>
            </a:r>
            <a:endParaRPr lang="zh-CN" altLang="en-US" sz="3000" dirty="0">
              <a:solidFill>
                <a:schemeClr val="bg1">
                  <a:lumMod val="65000"/>
                </a:schemeClr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1410" y="44968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语言文字运用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5400000">
            <a:off x="8390749" y="4487248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4586" y="539359"/>
            <a:ext cx="8261068" cy="36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新课标卷变换句式题的命题特点对于我们复习备考来说有何启示？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鉴于命题特点和一轮复习的全面性，我们不能不复习该考点，但在复习时要做到专练、精练、短练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练的时间不宜长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。重点掌握好长短句互换这个重点题型，其他题型略加涉猎即可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8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35496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掌握变换句式主要题型的答题规范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134" y="1112540"/>
            <a:ext cx="8427116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一、了解常见句式的特点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句式有：长句与短句，主动句与被动句，肯定句与否定句，陈述句、疑问句、祈使句、感叹句，常式句与变式句，整句与散句，单句与复句等。在高考中，要求考生能根据语言表达的需要，灵活运用上述句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97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898" y="377602"/>
            <a:ext cx="8378739" cy="421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长句与短句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所谓长句，是指词语多、结构复杂的句子；所谓短句，是指词语少、结构简单的句子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包括复句中的分句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。长句和短句各有其修辞效果。长句的修辞效果是表意严密、精确、细致，短句的修辞效果是表意简洁、明快、有力。长句主要用于书面语、议论、描写之中，短句主要用于口语、紧急场合、演讲词等中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36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47" y="147201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主动句与被动句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在动词谓语句中，主语是动作或行为的施事者，这样的句子叫主动句；如果主语是动作或行为的受事者，就叫被动句。主动句包括一般主动句和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字句两种。被动句也可分为无标志被动句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或叫意义被动句、概念被动句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和有标志的被动句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所构成的介宾短语在句中作状语，被动句中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所构成的介宾短语也作状语。有时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后对象省略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06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62" y="166911"/>
            <a:ext cx="8806138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肯定句与否定句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一事物的意思可以用肯定判断表示，也可以用否定判断表示。否定句有两种类型：单重否定句和双重否定句。单重否定句中只有一个否定词，双重否定句最常见的是先后连用两个否定词，也可以用一个否定词加上否定意义的动词或反问语气。双重否定表示肯定的意思。双重否定句比一般的肯定句语气更强，更加肯定。一般来说，双重否定句语意最重，语气最强烈；一般否定句语意最轻，语气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3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609" y="82942"/>
            <a:ext cx="868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整句与散句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构相同或相似的一组句子叫整句；相反，结构不整齐、各式各样的句子交错运用的一组句子叫散句。整句主要是排比、对偶句等，散句主要是长句短句交错、非排比句、非对偶句等。整句和散句各有用处，各有修辞效果。整句句式整齐，声音和谐，气势贯通，意义鲜明。这种句式在散文、诗歌、唱词中应用较广，适合于表达丰富的感情，能给人以深刻、鲜明的印象。散句比较灵活，富于变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9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609" y="779483"/>
            <a:ext cx="8682466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生动感人。整句和散句交错运用则兼二者之长，既整齐和谐，又富于变化，更能使表意深刻、语意连贯。如：在斗争中、劳动中、生活中，时常会有东西触动你的心，使你激昂，使你欢乐，使你忧愁，使你沉思，这不是诗又是什么呢？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4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47" y="156472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二、掌握变换句式的基本原则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变换句式的基本原则是：不能变的一定不要变，该变的一定要变到位。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不能变的一定不要变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这个要求主要指变换绝不能改变或偏离原意，这是变换句式的根本原则之一。表现在：可增删个别词语，但不能改变内容；注意层次及逻辑关系。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不改变原意，要注意以下几点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4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917" y="572378"/>
            <a:ext cx="8498713" cy="36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审清题目要求，明确做题的方向；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仔细分析原句特点，包括原句的句式特点、原句分句间的关系、原句的句子结构特点等，为变换句式打下基础；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根据题目要求变换原句句式，同时相应地改变原句中的词语甚至句子结构；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变换句式后对句子进行检查，看是否符合要求，是否改变了原句意思，改后的句子是否规范等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40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43558"/>
            <a:ext cx="8632623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该变的一定要变到位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要求主要指句式的变换，题干要求变为单句，绝不能变为复句；题干要求变为三个短句，绝不能变为两个或四个。总之，题干要求变成什么句式，就变成什么句式，要求变成几个，就变成几个，要严格按照要求变到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88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491880" y="1028245"/>
            <a:ext cx="5328592" cy="5549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en-US" sz="27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精做高考真题，把握复习方向</a:t>
            </a:r>
          </a:p>
        </p:txBody>
      </p:sp>
      <p:sp>
        <p:nvSpPr>
          <p:cNvPr id="27" name="Text Box 5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566478" y="1826151"/>
            <a:ext cx="5552454" cy="10679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en-US" sz="27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掌握变换句式主要题型的</a:t>
            </a:r>
            <a:r>
              <a:rPr lang="zh-CN" altLang="en-US" sz="27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答题</a:t>
            </a:r>
            <a:endParaRPr lang="en-US" altLang="zh-CN" sz="2700" dirty="0" smtClean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7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    规范</a:t>
            </a:r>
            <a:endParaRPr lang="zh-CN" altLang="en-US" sz="2700" dirty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190" y="28228"/>
            <a:ext cx="8856984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三、掌握主要题型的答题规范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长短句互换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长句变短句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把下面这个长句改写成几个较短的句子，可以改变语序、增删词语，但不得改变原意。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的著作用康德、叔本华的美学思想，就境界的主客体及其对待关系、境界的辩证结构及其内在的矛盾运动、境界美的分类与各自特点，对境界这一中国传统的美学范畴进行了详细的阐释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59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47" y="528082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长句变短句，首先要划分句子成分，找出句子主干，再将修饰成分相应变成几个短句，并注意各句间的关系，做到句意顺畅、结构完整。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的著作对境界这一中国传统的美学范畴进行了详细的阐释，阐释的依据是康德、叔本华的美学思想，阐释的内容既有境界的主客体及其对待关系，也有境界的辩证结构及其内在的矛盾运动，还有境界美的分类与各自特点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47" y="316673"/>
            <a:ext cx="876929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找出句子主干及其直接修饰语，使它们单独成句。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对直接修饰语进行分析，使它们组成新的句子；对那种多组性修饰语的句子，可以将原来共同修饰一个中心语的一组修饰语分开，使它们分别与中心语组成短句。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将分解出的句子合理安排顺序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3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34" y="735737"/>
            <a:ext cx="8427116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抽取法。直接把长句子里的附加成分抽取出来变成短句子。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复指法。把长修饰语提到句前使之成为分句或句子，同时在后面的句子里用代词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这、它、他、她等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来复指它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42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574" y="473993"/>
            <a:ext cx="8511387" cy="36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短句变长句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将下面的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句话整合为一个单句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含标点符号不超过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真的东西总是同假的东西相比较而存在的。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善的东西总是同恶的东西相比较而存在的。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美的东西总是同丑的东西相比较而存在的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984" y="87961"/>
            <a:ext cx="868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此题为短句变长句的考查。首先根据语段的中心确定主要陈述对象，进而确定句子的主干。分析题干，三个短句的句式完全相同，都是判断句，且构成了并列关系，无主次之分，因此我们可以把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总是同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相比较而存在的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作为句子的主干。其次，合并表意相同的词语，提取各次要语句的主要信息。我们可将三个短句的主语合并为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真、善、美的东西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，将三个短句的介词宾语合并为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假、恶、丑的东西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。最后我们再作逻辑与语法上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14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509" y="592341"/>
            <a:ext cx="8682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检验。还要注意变换后的句子应做到前后词语的对应，力求语句表意明确、自然流畅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真、善、美的东西总是分别同假、恶、丑的东西相比较而存在的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89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967" y="104428"/>
            <a:ext cx="885698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短句变长句一定要在保持原意的基础上，保证变换后的句子是一个单句。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弄清该系列短句的内在联系，从中找出一个可做长句主干的句子，作为长句的主干。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将其他短句改作该主干句的修饰成分，并按一定的语法或语意的关系放在相应的位置上。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检查变换后的句子是否为一个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单句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切不可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为复句甚至句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群。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7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999" y="274141"/>
            <a:ext cx="8511387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重组句子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儒、道、佛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作开头，重组下面这个句子，不得改变原意。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苏轼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的生活与创作充满了矛盾，因为他曾受到儒、道、佛各方面的影响，思想比较复杂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变换语序是重组句子的重要题型，即考查用不同语序表达同一意思的能力。首先，原句是一个因果关系复句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87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47" y="166911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先果后因，而以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儒、道、佛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为开头重组句子，即以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为开头来重组语句。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进一步分析，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思想比较复杂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又是这种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影响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的直接结果，所以它应该放在开头；而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生活与创作充满了矛盾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，更是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儒、道、佛各方面的影响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的间接结果。所以这道题可以这样理解：有了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儒、道、佛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思想对苏轼的影响这个原因，会产生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思想复杂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充满矛盾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这两种结果，即各方面对苏轼都有影响，使得他思想比较复杂，生活与创作充满了矛盾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18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35496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精做高考真题，把握复习方向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71" y="783902"/>
            <a:ext cx="885698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[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考点要求</a:t>
            </a: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]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变换句式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把下面这个长句改写成几个较短的句子，可以改变语序，增删词语，但不得改变原意。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巴黎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之行让我对法国作家和诗人维克多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雨果为建立法国文学创作者的著作权保护机构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法国文学家协会所做的工作，为促成制定保护文学艺术作品著作权的国际公约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伯尔尼公约做出的杰出贡献有了更深的了解。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94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324" y="1211824"/>
            <a:ext cx="8682466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儒、道、佛各方面对苏轼都有影响，使得他的思想比较复杂，生活与创作充满了矛盾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300" y="174888"/>
            <a:ext cx="8856984" cy="472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句子重组题型，多是改变句子的开头或改变陈述对象，让考生在不改变句子原意的情况下，对句子进行重新组合，重新表述。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审清题目要求，明确做题的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仔细分析原句特点，包括句式特点、分句间的关系、句子的结构特点等。这是极为重要的一点，若搞不清原句的层次因果关系，很难重组好。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9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47" y="1115715"/>
            <a:ext cx="8769291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根据重组的要求改变原句句式。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检验重组后的句子，看是否符合要求，是否改变原意，是否规范，特别是是否符合新的主语。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4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84" y="30629"/>
            <a:ext cx="88941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整散句互换</a:t>
            </a:r>
            <a:endParaRPr lang="zh-CN" altLang="zh-CN" sz="2600" kern="100" dirty="0" smtClean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将下面句子的画线部分变换成四个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字句。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可适当增减词语，保留全部信息，语意连贯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书斋外面是阳台，阳台外面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有碧湛湛的海和青郁郁的山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变换后的四个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字句有整句效果，要根据前一句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书斋外面是阳台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来写，先写有什么事物，再写事物如何。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376" y="2344797"/>
            <a:ext cx="867564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是海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，是山；海是碧湛湛的，山是青郁郁的。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8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248" y="127670"/>
            <a:ext cx="8806138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整散句互换多为散句变整句，既是对句式变换的考查，又是对排比、对偶修辞手法的考查。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句与散句互换的思考点主要是重复性用词。整句变散句时，可将整句中重复使用的提示词去掉，使相关内容变为细小成分。要使散句变成整句，就要使句子的结构相同或相似。能够体现结构相同或相似的句子最常见的是排比句和对偶句。做题时可对句子进行分析综合，找出其相似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9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531" y="1150640"/>
            <a:ext cx="8632623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从而划类归一，变成排比句或对偶句。整句变散句的要求则与散句变整句的要求相反。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2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348" y="195486"/>
            <a:ext cx="88061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口语与书面语互换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少儿广播要求通俗易懂，生动活泼。下面一段文字用作少儿广播稿时，有些词语需要修改，请找出并加以修改。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头驴子披着狮子皮四处游荡，恐吓那些弱小无知的动物。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看见了狐狸，也想去恐吓一下。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狐狸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正巧以前就听到过他的叫声，便对驴子说：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倘若不是以前听过你的叫声，我也被你吓到了。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72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81" y="627534"/>
            <a:ext cx="863262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故事告诉我们，有些人看起来挺神气，然而一开口就原形毕露了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四处游荡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到处走来走去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恐吓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吓唬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倘若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原形毕露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露出了本来样子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23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217" y="523790"/>
            <a:ext cx="854715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论是口语转换为书面语，还是书面语转换为口语，转换后必须符合各自语体特点。口语体在用词上多为生活化语汇，句式多为短句；书面语体在用词上多为较典雅、文言色彩重的语汇，句式较长。另外，像广播稿不宜使用会引起误解的同音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371699" y="4472390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2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3282" y="2030090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B0F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8570" y="3311355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2627784" y="2596608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957" y="339502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这是一个包含了复杂状语的长句，将其中的状语提炼出来作为单句，剩余的主干部分也作为单句处理即可。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巴黎之行让我对法国作家和诗人维克多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雨果有了更深的了解。他在著作权保护方面做出了杰出的贡献。他促成了法国文学创作者的著作权保护机构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法国文学家协会的建立，促成了保护文学艺术作品著作权的国际公约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伯尔尼公约的制定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0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50" y="60995"/>
            <a:ext cx="8769291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把下面这个长句改写成几个较短的句子，可以改变语序、增删词语，但不得改变原意。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教练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在赛后分析会上对我在比赛中的表现进行的深入剖析，使我对自己在这次比赛中由于骄傲自大、轻视对手导致的严重失误有了更进一步的认识，并作出了坚决改正错误，争取在下一次比赛中取得好成绩的保证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本题考查长句变短句。首先分析长句包含几层意思，然后将每一层的意思各用一个单句概括。注意单句之间的逻辑顺序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3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50" y="1059582"/>
            <a:ext cx="8769291" cy="24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我在这次比赛中出现了严重失误，在赛后分析会上，教练对我比赛中的表现进行了深入剖析，我进一步认识到失误的原因在于我骄傲自大、轻视对手，并保证坚决改正错误，争取在下一次比赛中取得好成绩。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64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87" y="97073"/>
            <a:ext cx="8856984" cy="506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根据下列句子提供的信息，写一段介绍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飞行板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的文字，不超过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含标点符号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飞行板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是由水上运动爱好者、法国的弗兰基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萨帕塔研制而成的。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飞行板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的帮助下，人们可以像海豚那样在水中快活玩耍。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这种装置需使用者将双脚绑在一双特殊的鞋子里。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这一双鞋附有一个很大的喷水器，用以提供上升力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使用时，双手要拿着用以稳定飞行的喷嘴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0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87" y="275441"/>
            <a:ext cx="88569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首先要通读几个句子，归纳每句话的要点，如第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句，要点是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水上运动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句主要是其功能，第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两句介绍使用方法，第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句说明原理。然后筛选出主要信息，用下定义的语言形式进行整合。注意字数要求。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飞行板是水上的运动装置。使用者将脚绑在特殊的鞋里，借附在鞋上的喷水器提供的上升力，双手拿着用以稳定飞行的喷嘴，就可以在水中玩耍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46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85" y="667331"/>
            <a:ext cx="8511387" cy="235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命题探究及备考启示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新课标卷在考查变换句式方面有何特点？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变换句式是轮考点，甚至是冷考点。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考查重点是长短句互换。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92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2038</TotalTime>
  <Words>2392</Words>
  <Application>Microsoft Office PowerPoint</Application>
  <PresentationFormat>全屏显示(16:9)</PresentationFormat>
  <Paragraphs>112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140</cp:revision>
  <dcterms:created xsi:type="dcterms:W3CDTF">2014-12-15T01:46:29Z</dcterms:created>
  <dcterms:modified xsi:type="dcterms:W3CDTF">2015-04-16T03:31:07Z</dcterms:modified>
</cp:coreProperties>
</file>