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4660"/>
  </p:normalViewPr>
  <p:slideViewPr>
    <p:cSldViewPr>
      <p:cViewPr varScale="1">
        <p:scale>
          <a:sx n="65" d="100"/>
          <a:sy n="65" d="100"/>
        </p:scale>
        <p:origin x="-10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B60D-015B-476C-86C1-9F9A6A864A9F}" type="datetimeFigureOut">
              <a:rPr lang="zh-CN" altLang="en-US" smtClean="0"/>
              <a:t>2015-11-27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7BE0-EE14-477E-8312-FC5A8347FF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Beautiful towns in the world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6400800" cy="1849760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      by Grace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There are a lot of beautiful places in the world </a:t>
            </a:r>
          </a:p>
          <a:p>
            <a:pPr>
              <a:buNone/>
            </a:pPr>
            <a:r>
              <a:rPr lang="en-US" altLang="zh-CN" dirty="0" smtClean="0"/>
              <a:t>,and every place can give us different  feelings and we will learn different philosophy of life</a:t>
            </a:r>
          </a:p>
          <a:p>
            <a:pPr>
              <a:buNone/>
            </a:pPr>
            <a:r>
              <a:rPr lang="en-US" altLang="zh-CN" dirty="0" smtClean="0"/>
              <a:t>A trip always tell us a lot, so why not  learn something on the way .Go out and have  different  gnosis of life.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6635079" cy="70767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800" dirty="0" smtClean="0"/>
              <a:t>The town of Oia in </a:t>
            </a:r>
            <a:r>
              <a:rPr lang="en-US" altLang="zh-CN" sz="2800" dirty="0" smtClean="0"/>
              <a:t>Santorini Island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340768"/>
            <a:ext cx="1882551" cy="284117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town is built on the edge of the cliff</a:t>
            </a:r>
          </a:p>
          <a:p>
            <a:r>
              <a:rPr lang="en-US" altLang="zh-CN" sz="2800" dirty="0" smtClean="0"/>
              <a:t> the place is consider to be the best place to see the sunset</a:t>
            </a:r>
            <a:endParaRPr lang="zh-CN" altLang="en-US" sz="2800" dirty="0"/>
          </a:p>
        </p:txBody>
      </p:sp>
      <p:pic>
        <p:nvPicPr>
          <p:cNvPr id="9" name="内容占位符 8" descr="854def32e540923e2921bbdf3cd8b51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5688632" cy="48965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 descr="b74d03da4034122d17f5450c2b8a48b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80528" y="0"/>
            <a:ext cx="9324528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The town of Manarola in </a:t>
            </a:r>
            <a:r>
              <a:rPr lang="en-US" altLang="zh-CN" sz="3600" dirty="0"/>
              <a:t>I</a:t>
            </a:r>
            <a:r>
              <a:rPr lang="en-US" altLang="zh-CN" sz="3600" dirty="0" smtClean="0"/>
              <a:t>taly</a:t>
            </a:r>
            <a:endParaRPr lang="zh-CN" altLang="en-US" sz="3600" dirty="0"/>
          </a:p>
        </p:txBody>
      </p:sp>
      <p:pic>
        <p:nvPicPr>
          <p:cNvPr id="4" name="内容占位符 3" descr="20126813592599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268760"/>
            <a:ext cx="6192688" cy="5328592"/>
          </a:xfrm>
        </p:spPr>
      </p:pic>
      <p:sp>
        <p:nvSpPr>
          <p:cNvPr id="7" name="TextBox 6"/>
          <p:cNvSpPr txBox="1"/>
          <p:nvPr/>
        </p:nvSpPr>
        <p:spPr>
          <a:xfrm>
            <a:off x="251520" y="908720"/>
            <a:ext cx="2160240" cy="61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It is a town which was </a:t>
            </a:r>
          </a:p>
          <a:p>
            <a:r>
              <a:rPr lang="en-US" altLang="zh-CN" sz="2400" dirty="0" smtClean="0"/>
              <a:t>Built  by the sea and on the edge of the cliff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buildings are </a:t>
            </a:r>
          </a:p>
          <a:p>
            <a:r>
              <a:rPr lang="en-US" altLang="zh-CN" sz="2400" dirty="0" smtClean="0"/>
              <a:t>Colorful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There is a road called</a:t>
            </a:r>
          </a:p>
          <a:p>
            <a:r>
              <a:rPr lang="en-US" altLang="zh-CN" sz="2400" dirty="0" smtClean="0"/>
              <a:t>“Via dell‘Amore”</a:t>
            </a:r>
          </a:p>
          <a:p>
            <a:r>
              <a:rPr lang="en-US" altLang="zh-CN" sz="2400" dirty="0" smtClean="0"/>
              <a:t>where a lot of couples want to visit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a_6370168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6576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Colmar town in France</a:t>
            </a:r>
            <a:endParaRPr lang="zh-CN" altLang="en-US" dirty="0"/>
          </a:p>
        </p:txBody>
      </p:sp>
      <p:pic>
        <p:nvPicPr>
          <p:cNvPr id="4" name="内容占位符 3" descr="20120421132234_AsLxA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484784"/>
            <a:ext cx="6516216" cy="5112568"/>
          </a:xfrm>
        </p:spPr>
      </p:pic>
      <p:sp>
        <p:nvSpPr>
          <p:cNvPr id="5" name="TextBox 4"/>
          <p:cNvSpPr txBox="1"/>
          <p:nvPr/>
        </p:nvSpPr>
        <p:spPr>
          <a:xfrm>
            <a:off x="0" y="1340768"/>
            <a:ext cx="26277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It is a town in France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There are a lot of 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useums and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 smtClean="0"/>
              <a:t>ome places of interest</a:t>
            </a:r>
          </a:p>
          <a:p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The Eel River </a:t>
            </a:r>
          </a:p>
          <a:p>
            <a:r>
              <a:rPr lang="en-US" altLang="zh-CN" sz="2400" dirty="0" smtClean="0"/>
              <a:t>goes through the</a:t>
            </a:r>
          </a:p>
          <a:p>
            <a:r>
              <a:rPr lang="en-US" altLang="zh-CN" sz="2400" dirty="0" smtClean="0"/>
              <a:t>Town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2015032711253899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940246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town of Tekapo in </a:t>
            </a:r>
            <a:r>
              <a:rPr lang="en-US" altLang="zh-CN" dirty="0"/>
              <a:t>N</a:t>
            </a:r>
            <a:r>
              <a:rPr lang="en-US" altLang="zh-CN" dirty="0" smtClean="0"/>
              <a:t>ew </a:t>
            </a:r>
            <a:r>
              <a:rPr lang="en-US" altLang="zh-CN" dirty="0"/>
              <a:t>Z</a:t>
            </a:r>
            <a:r>
              <a:rPr lang="en-US" altLang="zh-CN" dirty="0" smtClean="0"/>
              <a:t>ealand</a:t>
            </a:r>
            <a:endParaRPr lang="zh-CN" altLang="en-US" dirty="0"/>
          </a:p>
        </p:txBody>
      </p:sp>
      <p:pic>
        <p:nvPicPr>
          <p:cNvPr id="6" name="内容占位符 5" descr="W0201304165134812186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700808"/>
            <a:ext cx="6615903" cy="4811566"/>
          </a:xfrm>
        </p:spPr>
      </p:pic>
      <p:sp>
        <p:nvSpPr>
          <p:cNvPr id="8" name="TextBox 7"/>
          <p:cNvSpPr txBox="1"/>
          <p:nvPr/>
        </p:nvSpPr>
        <p:spPr>
          <a:xfrm>
            <a:off x="0" y="1412776"/>
            <a:ext cx="23387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The town is the </a:t>
            </a:r>
          </a:p>
          <a:p>
            <a:r>
              <a:rPr lang="en-US" altLang="zh-CN" sz="2000" dirty="0" smtClean="0"/>
              <a:t>Best place to look</a:t>
            </a:r>
          </a:p>
          <a:p>
            <a:r>
              <a:rPr lang="en-US" altLang="zh-CN" sz="2000" dirty="0" smtClean="0"/>
              <a:t>At the star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people there</a:t>
            </a:r>
          </a:p>
          <a:p>
            <a:r>
              <a:rPr lang="en-US" altLang="zh-CN" sz="2000" dirty="0" smtClean="0"/>
              <a:t>Are few and they </a:t>
            </a:r>
          </a:p>
          <a:p>
            <a:r>
              <a:rPr lang="en-US" altLang="zh-CN" sz="2000" dirty="0" smtClean="0"/>
              <a:t>All use light</a:t>
            </a:r>
          </a:p>
          <a:p>
            <a:r>
              <a:rPr lang="en-US" altLang="zh-CN" sz="2000" dirty="0" smtClean="0"/>
              <a:t>As little as </a:t>
            </a:r>
          </a:p>
          <a:p>
            <a:r>
              <a:rPr lang="en-US" altLang="zh-CN" sz="2000" dirty="0" smtClean="0"/>
              <a:t>they can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You can do </a:t>
            </a:r>
          </a:p>
          <a:p>
            <a:r>
              <a:rPr lang="en-US" altLang="zh-CN" sz="2000" dirty="0" smtClean="0"/>
              <a:t>Aquatic Sports  </a:t>
            </a:r>
          </a:p>
          <a:p>
            <a:r>
              <a:rPr lang="en-US" altLang="zh-CN" sz="2000" dirty="0" smtClean="0"/>
              <a:t>And go fishing in </a:t>
            </a:r>
          </a:p>
          <a:p>
            <a:r>
              <a:rPr lang="en-US" altLang="zh-CN" sz="2000" dirty="0" smtClean="0"/>
              <a:t>The town in summer</a:t>
            </a:r>
          </a:p>
          <a:p>
            <a:r>
              <a:rPr lang="en-US" altLang="zh-CN" sz="2000" dirty="0" smtClean="0"/>
              <a:t>And go skiing </a:t>
            </a:r>
          </a:p>
          <a:p>
            <a:r>
              <a:rPr lang="en-US" altLang="zh-CN" sz="2000" dirty="0" smtClean="0"/>
              <a:t>in winter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jiducheng-lb3-795x3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65296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213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Beautiful towns in the world</vt:lpstr>
      <vt:lpstr> The town of Oia in Santorini Island</vt:lpstr>
      <vt:lpstr>幻灯片 3</vt:lpstr>
      <vt:lpstr>The town of Manarola in Italy</vt:lpstr>
      <vt:lpstr>幻灯片 5</vt:lpstr>
      <vt:lpstr>The Colmar town in France</vt:lpstr>
      <vt:lpstr>幻灯片 7</vt:lpstr>
      <vt:lpstr>The town of Tekapo in New Zealand</vt:lpstr>
      <vt:lpstr>幻灯片 9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towns in the world</dc:title>
  <dc:creator>hp</dc:creator>
  <cp:lastModifiedBy>hp</cp:lastModifiedBy>
  <cp:revision>17</cp:revision>
  <dcterms:created xsi:type="dcterms:W3CDTF">2015-11-27T09:15:20Z</dcterms:created>
  <dcterms:modified xsi:type="dcterms:W3CDTF">2015-11-27T12:50:24Z</dcterms:modified>
</cp:coreProperties>
</file>