
<file path=[Content_Types].xml><?xml version="1.0" encoding="utf-8"?>
<Types xmlns="http://schemas.openxmlformats.org/package/2006/content-types">
  <Override PartName="/customXml/itemProps35.xml" ContentType="application/vnd.openxmlformats-officedocument.customXmlProperties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3.xml" ContentType="application/vnd.openxmlformats-officedocument.customXmlProperties+xml"/>
  <Override PartName="/customXml/itemProps24.xml" ContentType="application/vnd.openxmlformats-officedocument.customXmlProperties+xml"/>
  <Override PartName="/customXml/itemProps60.xml" ContentType="application/vnd.openxmlformats-officedocument.customXmlProperties+xml"/>
  <Override PartName="/ppt/slides/slide36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30.xml" ContentType="application/vnd.openxmlformats-officedocument.presentationml.notesSlide+xml"/>
  <Override PartName="/customXml/itemProps29.xml" ContentType="application/vnd.openxmlformats-officedocument.customXmlProperties+xml"/>
  <Override PartName="/ppt/notesSlides/notesSlide7.xml" ContentType="application/vnd.openxmlformats-officedocument.presentationml.notesSlide+xml"/>
  <Override PartName="/customXml/itemProps18.xml" ContentType="application/vnd.openxmlformats-officedocument.customXmlProperties+xml"/>
  <Override PartName="/customXml/itemProps36.xml" ContentType="application/vnd.openxmlformats-officedocument.customXmlProperties+xml"/>
  <Override PartName="/customXml/itemProps47.xml" ContentType="application/vnd.openxmlformats-officedocument.customXmlProperties+xml"/>
  <Override PartName="/customXml/itemProps65.xml" ContentType="application/vnd.openxmlformats-officedocument.customXmlProperties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customXml/itemProps2.xml" ContentType="application/vnd.openxmlformats-officedocument.customXmlProperties+xml"/>
  <Override PartName="/customXml/itemProps25.xml" ContentType="application/vnd.openxmlformats-officedocument.customXmlProperties+xml"/>
  <Override PartName="/customXml/itemProps54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notesSlides/notesSlide68.xml" ContentType="application/vnd.openxmlformats-officedocument.presentationml.notesSlide+xml"/>
  <Override PartName="/customXml/itemProps14.xml" ContentType="application/vnd.openxmlformats-officedocument.customXmlProperties+xml"/>
  <Override PartName="/customXml/itemProps32.xml" ContentType="application/vnd.openxmlformats-officedocument.customXmlProperties+xml"/>
  <Override PartName="/customXml/itemProps43.xml" ContentType="application/vnd.openxmlformats-officedocument.customXmlProperties+xml"/>
  <Override PartName="/customXml/itemProps61.xml" ContentType="application/vnd.openxmlformats-officedocument.customXmlProperties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customXml/itemProps21.xml" ContentType="application/vnd.openxmlformats-officedocument.customXmlProperties+xml"/>
  <Override PartName="/customXml/itemProps50.xml" ContentType="application/vnd.openxmlformats-officedocument.customXmlPropertie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presentation.xml" ContentType="application/vnd.openxmlformats-officedocument.presentationml.presentation.main+xml"/>
  <Override PartName="/customXml/itemProps10.xml" ContentType="application/vnd.openxmlformats-officedocument.customXmlProperties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customXml/itemProps59.xml" ContentType="application/vnd.openxmlformats-officedocument.customXml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customXml/itemProps7.xml" ContentType="application/vnd.openxmlformats-officedocument.customXmlProperties+xml"/>
  <Override PartName="/customXml/itemProps48.xml" ContentType="application/vnd.openxmlformats-officedocument.customXmlProperties+xml"/>
  <Override PartName="/customXml/itemProps19.xml" ContentType="application/vnd.openxmlformats-officedocument.customXmlProperties+xml"/>
  <Override PartName="/customXml/itemProps37.xml" ContentType="application/vnd.openxmlformats-officedocument.customXmlProperties+xml"/>
  <Override PartName="/customXml/itemProps55.xml" ContentType="application/vnd.openxmlformats-officedocument.customXmlProperties+xml"/>
  <Override PartName="/customXml/itemProps66.xml" ContentType="application/vnd.openxmlformats-officedocument.customXmlProperties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customXml/itemProps15.xml" ContentType="application/vnd.openxmlformats-officedocument.customXmlProperties+xml"/>
  <Override PartName="/customXml/itemProps26.xml" ContentType="application/vnd.openxmlformats-officedocument.customXmlProperties+xml"/>
  <Override PartName="/customXml/itemProps44.xml" ContentType="application/vnd.openxmlformats-officedocument.customXmlProperties+xml"/>
  <Override PartName="/customXml/itemProps62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33.xml" ContentType="application/vnd.openxmlformats-officedocument.customXmlProperties+xml"/>
  <Override PartName="/customXml/itemProps5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customXml/itemProps11.xml" ContentType="application/vnd.openxmlformats-officedocument.customXmlProperties+xml"/>
  <Override PartName="/customXml/itemProps22.xml" ContentType="application/vnd.openxmlformats-officedocument.customXmlProperties+xml"/>
  <Override PartName="/customXml/itemProps40.xml" ContentType="application/vnd.openxmlformats-officedocument.customXmlPropertie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customXml/itemProps8.xml" ContentType="application/vnd.openxmlformats-officedocument.customXmlProperties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customXml/itemProps38.xml" ContentType="application/vnd.openxmlformats-officedocument.customXmlProperties+xml"/>
  <Override PartName="/customXml/itemProps49.xml" ContentType="application/vnd.openxmlformats-officedocument.customXmlProperties+xml"/>
  <Override PartName="/customXml/itemProps67.xml" ContentType="application/vnd.openxmlformats-officedocument.customXmlProperties+xml"/>
  <Override PartName="/ppt/notesSlides/notesSlide10.xml" ContentType="application/vnd.openxmlformats-officedocument.presentationml.notesSlide+xml"/>
  <Override PartName="/customXml/itemProps4.xml" ContentType="application/vnd.openxmlformats-officedocument.customXmlProperties+xml"/>
  <Override PartName="/customXml/itemProps27.xml" ContentType="application/vnd.openxmlformats-officedocument.customXmlProperties+xml"/>
  <Override PartName="/customXml/itemProps56.xml" ContentType="application/vnd.openxmlformats-officedocument.customXmlProperties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customXml/itemProps16.xml" ContentType="application/vnd.openxmlformats-officedocument.customXmlProperties+xml"/>
  <Override PartName="/customXml/itemProps34.xml" ContentType="application/vnd.openxmlformats-officedocument.customXmlProperties+xml"/>
  <Override PartName="/customXml/itemProps45.xml" ContentType="application/vnd.openxmlformats-officedocument.customXmlProperties+xml"/>
  <Override PartName="/customXml/itemProps63.xml" ContentType="application/vnd.openxmlformats-officedocument.customXmlPropertie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customXml/itemProps23.xml" ContentType="application/vnd.openxmlformats-officedocument.customXmlProperties+xml"/>
  <Override PartName="/customXml/itemProps41.xml" ContentType="application/vnd.openxmlformats-officedocument.customXmlProperties+xml"/>
  <Override PartName="/customXml/itemProps52.xml" ContentType="application/vnd.openxmlformats-officedocument.customXmlPropertie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customXml/itemProps12.xml" ContentType="application/vnd.openxmlformats-officedocument.customXmlProperties+xml"/>
  <Override PartName="/customXml/itemProps30.xml" ContentType="application/vnd.openxmlformats-officedocument.customXmlProperties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customXml/itemProps9.xml" ContentType="application/vnd.openxmlformats-officedocument.customXmlProperties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customXml/itemProps39.xml" ContentType="application/vnd.openxmlformats-officedocument.customXmlProperties+xml"/>
  <Override PartName="/customXml/itemProps57.xml" ContentType="application/vnd.openxmlformats-officedocument.customXmlProperties+xml"/>
  <Override PartName="/customXml/itemProps68.xml" ContentType="application/vnd.openxmlformats-officedocument.customXmlProperties+xml"/>
  <Override PartName="/ppt/notesSlides/notesSlide6.xml" ContentType="application/vnd.openxmlformats-officedocument.presentationml.notesSlide+xml"/>
  <Override PartName="/customXml/itemProps5.xml" ContentType="application/vnd.openxmlformats-officedocument.customXmlProperties+xml"/>
  <Override PartName="/customXml/itemProps17.xml" ContentType="application/vnd.openxmlformats-officedocument.customXmlProperties+xml"/>
  <Override PartName="/customXml/itemProps28.xml" ContentType="application/vnd.openxmlformats-officedocument.customXmlProperties+xml"/>
  <Override PartName="/customXml/itemProps46.xml" ContentType="application/vnd.openxmlformats-officedocument.customXmlProperties+xml"/>
  <Override PartName="/customXml/itemProps64.xml" ContentType="application/vnd.openxmlformats-officedocument.customXmlProperties+xml"/>
  <Override PartName="/ppt/slides/slide8.xml" ContentType="application/vnd.openxmlformats-officedocument.presentationml.slide+xml"/>
  <Override PartName="/customXml/itemProps53.xml" ContentType="application/vnd.openxmlformats-officedocument.customXmlProperties+xml"/>
  <Override PartName="/ppt/slides/slide29.xml" ContentType="application/vnd.openxmlformats-officedocument.presentationml.slide+xml"/>
  <Override PartName="/customXml/itemProps1.xml" ContentType="application/vnd.openxmlformats-officedocument.customXmlProperties+xml"/>
  <Override PartName="/customXml/itemProps42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67.xml" ContentType="application/vnd.openxmlformats-officedocument.presentationml.notesSlide+xml"/>
  <Override PartName="/customXml/itemProps31.xml" ContentType="application/vnd.openxmlformats-officedocument.customXmlProperties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customXml/itemProps20.xml" ContentType="application/vnd.openxmlformats-officedocument.customXmlProperties+xml"/>
  <Override PartName="/ppt/slides/slide32.xml" ContentType="application/vnd.openxmlformats-officedocument.presentationml.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notesSlides/notesSlide23.xml" ContentType="application/vnd.openxmlformats-officedocument.presentationml.notesSlide+xml"/>
  <Override PartName="/customXml/itemProps69.xml" ContentType="application/vnd.openxmlformats-officedocument.customXmlProperties+xml"/>
  <Override PartName="/ppt/notesSlides/notesSlide12.xml" ContentType="application/vnd.openxmlformats-officedocument.presentationml.notesSlide+xml"/>
  <Override PartName="/customXml/itemProps6.xml" ContentType="application/vnd.openxmlformats-officedocument.customXmlProperties+xml"/>
  <Override PartName="/customXml/itemProps58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70"/>
  </p:sldMasterIdLst>
  <p:notesMasterIdLst>
    <p:notesMasterId r:id="rId139"/>
  </p:notesMasterIdLst>
  <p:sldIdLst>
    <p:sldId id="257" r:id="rId71"/>
    <p:sldId id="258" r:id="rId72"/>
    <p:sldId id="259" r:id="rId73"/>
    <p:sldId id="260" r:id="rId74"/>
    <p:sldId id="261" r:id="rId75"/>
    <p:sldId id="262" r:id="rId76"/>
    <p:sldId id="263" r:id="rId77"/>
    <p:sldId id="264" r:id="rId78"/>
    <p:sldId id="265" r:id="rId79"/>
    <p:sldId id="266" r:id="rId80"/>
    <p:sldId id="267" r:id="rId81"/>
    <p:sldId id="268" r:id="rId82"/>
    <p:sldId id="269" r:id="rId83"/>
    <p:sldId id="270" r:id="rId84"/>
    <p:sldId id="271" r:id="rId85"/>
    <p:sldId id="272" r:id="rId86"/>
    <p:sldId id="273" r:id="rId87"/>
    <p:sldId id="274" r:id="rId88"/>
    <p:sldId id="275" r:id="rId89"/>
    <p:sldId id="276" r:id="rId90"/>
    <p:sldId id="277" r:id="rId91"/>
    <p:sldId id="278" r:id="rId92"/>
    <p:sldId id="279" r:id="rId93"/>
    <p:sldId id="280" r:id="rId94"/>
    <p:sldId id="281" r:id="rId95"/>
    <p:sldId id="282" r:id="rId96"/>
    <p:sldId id="283" r:id="rId97"/>
    <p:sldId id="284" r:id="rId98"/>
    <p:sldId id="285" r:id="rId99"/>
    <p:sldId id="286" r:id="rId100"/>
    <p:sldId id="287" r:id="rId101"/>
    <p:sldId id="288" r:id="rId102"/>
    <p:sldId id="289" r:id="rId103"/>
    <p:sldId id="290" r:id="rId104"/>
    <p:sldId id="291" r:id="rId105"/>
    <p:sldId id="292" r:id="rId106"/>
    <p:sldId id="293" r:id="rId107"/>
    <p:sldId id="294" r:id="rId108"/>
    <p:sldId id="295" r:id="rId109"/>
    <p:sldId id="296" r:id="rId110"/>
    <p:sldId id="297" r:id="rId111"/>
    <p:sldId id="298" r:id="rId112"/>
    <p:sldId id="299" r:id="rId113"/>
    <p:sldId id="300" r:id="rId114"/>
    <p:sldId id="301" r:id="rId115"/>
    <p:sldId id="302" r:id="rId116"/>
    <p:sldId id="303" r:id="rId117"/>
    <p:sldId id="304" r:id="rId118"/>
    <p:sldId id="305" r:id="rId119"/>
    <p:sldId id="306" r:id="rId120"/>
    <p:sldId id="307" r:id="rId121"/>
    <p:sldId id="308" r:id="rId122"/>
    <p:sldId id="309" r:id="rId123"/>
    <p:sldId id="310" r:id="rId124"/>
    <p:sldId id="311" r:id="rId125"/>
    <p:sldId id="312" r:id="rId126"/>
    <p:sldId id="313" r:id="rId127"/>
    <p:sldId id="314" r:id="rId128"/>
    <p:sldId id="315" r:id="rId129"/>
    <p:sldId id="316" r:id="rId130"/>
    <p:sldId id="317" r:id="rId131"/>
    <p:sldId id="318" r:id="rId132"/>
    <p:sldId id="319" r:id="rId133"/>
    <p:sldId id="320" r:id="rId134"/>
    <p:sldId id="321" r:id="rId135"/>
    <p:sldId id="322" r:id="rId136"/>
    <p:sldId id="323" r:id="rId137"/>
    <p:sldId id="324" r:id="rId138"/>
  </p:sldIdLst>
  <p:sldSz cx="9144000" cy="684053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78142" autoAdjust="0"/>
  </p:normalViewPr>
  <p:slideViewPr>
    <p:cSldViewPr>
      <p:cViewPr varScale="1">
        <p:scale>
          <a:sx n="89" d="100"/>
          <a:sy n="89" d="100"/>
        </p:scale>
        <p:origin x="-22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117" Type="http://schemas.openxmlformats.org/officeDocument/2006/relationships/slide" Target="slides/slide47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slide" Target="slides/slide14.xml"/><Relationship Id="rId89" Type="http://schemas.openxmlformats.org/officeDocument/2006/relationships/slide" Target="slides/slide19.xml"/><Relationship Id="rId112" Type="http://schemas.openxmlformats.org/officeDocument/2006/relationships/slide" Target="slides/slide42.xml"/><Relationship Id="rId133" Type="http://schemas.openxmlformats.org/officeDocument/2006/relationships/slide" Target="slides/slide63.xml"/><Relationship Id="rId138" Type="http://schemas.openxmlformats.org/officeDocument/2006/relationships/slide" Target="slides/slide68.xml"/><Relationship Id="rId16" Type="http://schemas.openxmlformats.org/officeDocument/2006/relationships/customXml" Target="../customXml/item16.xml"/><Relationship Id="rId107" Type="http://schemas.openxmlformats.org/officeDocument/2006/relationships/slide" Target="slides/slide37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slide" Target="slides/slide4.xml"/><Relationship Id="rId79" Type="http://schemas.openxmlformats.org/officeDocument/2006/relationships/slide" Target="slides/slide9.xml"/><Relationship Id="rId102" Type="http://schemas.openxmlformats.org/officeDocument/2006/relationships/slide" Target="slides/slide32.xml"/><Relationship Id="rId123" Type="http://schemas.openxmlformats.org/officeDocument/2006/relationships/slide" Target="slides/slide53.xml"/><Relationship Id="rId128" Type="http://schemas.openxmlformats.org/officeDocument/2006/relationships/slide" Target="slides/slide58.xml"/><Relationship Id="rId5" Type="http://schemas.openxmlformats.org/officeDocument/2006/relationships/customXml" Target="../customXml/item5.xml"/><Relationship Id="rId90" Type="http://schemas.openxmlformats.org/officeDocument/2006/relationships/slide" Target="slides/slide20.xml"/><Relationship Id="rId95" Type="http://schemas.openxmlformats.org/officeDocument/2006/relationships/slide" Target="slides/slide25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113" Type="http://schemas.openxmlformats.org/officeDocument/2006/relationships/slide" Target="slides/slide43.xml"/><Relationship Id="rId118" Type="http://schemas.openxmlformats.org/officeDocument/2006/relationships/slide" Target="slides/slide48.xml"/><Relationship Id="rId134" Type="http://schemas.openxmlformats.org/officeDocument/2006/relationships/slide" Target="slides/slide64.xml"/><Relationship Id="rId139" Type="http://schemas.openxmlformats.org/officeDocument/2006/relationships/notesMaster" Target="notesMasters/notesMaster1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slide" Target="slides/slide2.xml"/><Relationship Id="rId80" Type="http://schemas.openxmlformats.org/officeDocument/2006/relationships/slide" Target="slides/slide10.xml"/><Relationship Id="rId85" Type="http://schemas.openxmlformats.org/officeDocument/2006/relationships/slide" Target="slides/slide15.xml"/><Relationship Id="rId93" Type="http://schemas.openxmlformats.org/officeDocument/2006/relationships/slide" Target="slides/slide23.xml"/><Relationship Id="rId98" Type="http://schemas.openxmlformats.org/officeDocument/2006/relationships/slide" Target="slides/slide28.xml"/><Relationship Id="rId121" Type="http://schemas.openxmlformats.org/officeDocument/2006/relationships/slide" Target="slides/slide51.xml"/><Relationship Id="rId142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103" Type="http://schemas.openxmlformats.org/officeDocument/2006/relationships/slide" Target="slides/slide33.xml"/><Relationship Id="rId108" Type="http://schemas.openxmlformats.org/officeDocument/2006/relationships/slide" Target="slides/slide38.xml"/><Relationship Id="rId116" Type="http://schemas.openxmlformats.org/officeDocument/2006/relationships/slide" Target="slides/slide46.xml"/><Relationship Id="rId124" Type="http://schemas.openxmlformats.org/officeDocument/2006/relationships/slide" Target="slides/slide54.xml"/><Relationship Id="rId129" Type="http://schemas.openxmlformats.org/officeDocument/2006/relationships/slide" Target="slides/slide59.xml"/><Relationship Id="rId137" Type="http://schemas.openxmlformats.org/officeDocument/2006/relationships/slide" Target="slides/slide67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slideMaster" Target="slideMasters/slideMaster1.xml"/><Relationship Id="rId75" Type="http://schemas.openxmlformats.org/officeDocument/2006/relationships/slide" Target="slides/slide5.xml"/><Relationship Id="rId83" Type="http://schemas.openxmlformats.org/officeDocument/2006/relationships/slide" Target="slides/slide13.xml"/><Relationship Id="rId88" Type="http://schemas.openxmlformats.org/officeDocument/2006/relationships/slide" Target="slides/slide18.xml"/><Relationship Id="rId91" Type="http://schemas.openxmlformats.org/officeDocument/2006/relationships/slide" Target="slides/slide21.xml"/><Relationship Id="rId96" Type="http://schemas.openxmlformats.org/officeDocument/2006/relationships/slide" Target="slides/slide26.xml"/><Relationship Id="rId111" Type="http://schemas.openxmlformats.org/officeDocument/2006/relationships/slide" Target="slides/slide41.xml"/><Relationship Id="rId132" Type="http://schemas.openxmlformats.org/officeDocument/2006/relationships/slide" Target="slides/slide62.xml"/><Relationship Id="rId14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6" Type="http://schemas.openxmlformats.org/officeDocument/2006/relationships/slide" Target="slides/slide36.xml"/><Relationship Id="rId114" Type="http://schemas.openxmlformats.org/officeDocument/2006/relationships/slide" Target="slides/slide44.xml"/><Relationship Id="rId119" Type="http://schemas.openxmlformats.org/officeDocument/2006/relationships/slide" Target="slides/slide49.xml"/><Relationship Id="rId127" Type="http://schemas.openxmlformats.org/officeDocument/2006/relationships/slide" Target="slides/slide5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slide" Target="slides/slide3.xml"/><Relationship Id="rId78" Type="http://schemas.openxmlformats.org/officeDocument/2006/relationships/slide" Target="slides/slide8.xml"/><Relationship Id="rId81" Type="http://schemas.openxmlformats.org/officeDocument/2006/relationships/slide" Target="slides/slide11.xml"/><Relationship Id="rId86" Type="http://schemas.openxmlformats.org/officeDocument/2006/relationships/slide" Target="slides/slide16.xml"/><Relationship Id="rId94" Type="http://schemas.openxmlformats.org/officeDocument/2006/relationships/slide" Target="slides/slide24.xml"/><Relationship Id="rId99" Type="http://schemas.openxmlformats.org/officeDocument/2006/relationships/slide" Target="slides/slide29.xml"/><Relationship Id="rId101" Type="http://schemas.openxmlformats.org/officeDocument/2006/relationships/slide" Target="slides/slide31.xml"/><Relationship Id="rId122" Type="http://schemas.openxmlformats.org/officeDocument/2006/relationships/slide" Target="slides/slide52.xml"/><Relationship Id="rId130" Type="http://schemas.openxmlformats.org/officeDocument/2006/relationships/slide" Target="slides/slide60.xml"/><Relationship Id="rId135" Type="http://schemas.openxmlformats.org/officeDocument/2006/relationships/slide" Target="slides/slide65.xml"/><Relationship Id="rId143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slide" Target="slides/slide3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slide" Target="slides/slide6.xml"/><Relationship Id="rId97" Type="http://schemas.openxmlformats.org/officeDocument/2006/relationships/slide" Target="slides/slide27.xml"/><Relationship Id="rId104" Type="http://schemas.openxmlformats.org/officeDocument/2006/relationships/slide" Target="slides/slide34.xml"/><Relationship Id="rId120" Type="http://schemas.openxmlformats.org/officeDocument/2006/relationships/slide" Target="slides/slide50.xml"/><Relationship Id="rId125" Type="http://schemas.openxmlformats.org/officeDocument/2006/relationships/slide" Target="slides/slide55.xml"/><Relationship Id="rId141" Type="http://schemas.openxmlformats.org/officeDocument/2006/relationships/viewProps" Target="viewProps.xml"/><Relationship Id="rId7" Type="http://schemas.openxmlformats.org/officeDocument/2006/relationships/customXml" Target="../customXml/item7.xml"/><Relationship Id="rId71" Type="http://schemas.openxmlformats.org/officeDocument/2006/relationships/slide" Target="slides/slide1.xml"/><Relationship Id="rId92" Type="http://schemas.openxmlformats.org/officeDocument/2006/relationships/slide" Target="slides/slide22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slide" Target="slides/slide17.xml"/><Relationship Id="rId110" Type="http://schemas.openxmlformats.org/officeDocument/2006/relationships/slide" Target="slides/slide40.xml"/><Relationship Id="rId115" Type="http://schemas.openxmlformats.org/officeDocument/2006/relationships/slide" Target="slides/slide45.xml"/><Relationship Id="rId131" Type="http://schemas.openxmlformats.org/officeDocument/2006/relationships/slide" Target="slides/slide61.xml"/><Relationship Id="rId136" Type="http://schemas.openxmlformats.org/officeDocument/2006/relationships/slide" Target="slides/slide66.xml"/><Relationship Id="rId61" Type="http://schemas.openxmlformats.org/officeDocument/2006/relationships/customXml" Target="../customXml/item61.xml"/><Relationship Id="rId82" Type="http://schemas.openxmlformats.org/officeDocument/2006/relationships/slide" Target="slides/slide12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slide" Target="slides/slide7.xml"/><Relationship Id="rId100" Type="http://schemas.openxmlformats.org/officeDocument/2006/relationships/slide" Target="slides/slide30.xml"/><Relationship Id="rId105" Type="http://schemas.openxmlformats.org/officeDocument/2006/relationships/slide" Target="slides/slide35.xml"/><Relationship Id="rId126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E16A1-CD54-44AD-AAEF-7C0100267705}" type="datetimeFigureOut">
              <a:rPr lang="zh-CN" altLang="en-US" smtClean="0"/>
              <a:pPr/>
              <a:t>2014-4-30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C518D-AE7E-41F4-BDAF-13DD522B5C6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2014-4-30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2014-4-30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2014-4-30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2014-4-30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2014-4-30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2014-4-30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2014-4-30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2014-4-30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2014-4-30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2014-4-30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2014-4-30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9A9AE-DFF2-479B-AF37-FAA367F55B3D}" type="datetimeFigureOut">
              <a:rPr lang="zh-CN" altLang="en-US" smtClean="0"/>
              <a:pPr/>
              <a:t>2014-4-30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3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9.xml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6.xml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8.xml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3.xml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0.xml"/><Relationship Id="rId4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6.xml"/><Relationship Id="rId4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0.xml"/><Relationship Id="rId4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.xml"/><Relationship Id="rId4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4.xml"/><Relationship Id="rId4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7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5.xml"/><Relationship Id="rId5" Type="http://schemas.openxmlformats.org/officeDocument/2006/relationships/image" Target="../media/image3.jpeg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6.xml"/><Relationship Id="rId4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4.xml"/><Relationship Id="rId4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5.xml"/><Relationship Id="rId4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2.xml"/><Relationship Id="rId4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7.xml"/><Relationship Id="rId4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9.xml"/><Relationship Id="rId4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6.xml"/><Relationship Id="rId4" Type="http://schemas.openxmlformats.org/officeDocument/2006/relationships/image" Target="../media/image1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3.xml"/><Relationship Id="rId4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7.xml"/><Relationship Id="rId4" Type="http://schemas.openxmlformats.org/officeDocument/2006/relationships/image" Target="../media/image1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1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5.xml"/><Relationship Id="rId4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.xml"/><Relationship Id="rId4" Type="http://schemas.openxmlformats.org/officeDocument/2006/relationships/image" Target="../media/image1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4.xml"/><Relationship Id="rId4" Type="http://schemas.openxmlformats.org/officeDocument/2006/relationships/image" Target="../media/image1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1.xml"/><Relationship Id="rId4" Type="http://schemas.openxmlformats.org/officeDocument/2006/relationships/image" Target="../media/image1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0.xml"/><Relationship Id="rId4" Type="http://schemas.openxmlformats.org/officeDocument/2006/relationships/image" Target="../media/image1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5.xml"/><Relationship Id="rId4" Type="http://schemas.openxmlformats.org/officeDocument/2006/relationships/image" Target="../media/image1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7.xml"/><Relationship Id="rId4" Type="http://schemas.openxmlformats.org/officeDocument/2006/relationships/image" Target="../media/image1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2.xml"/><Relationship Id="rId4" Type="http://schemas.openxmlformats.org/officeDocument/2006/relationships/image" Target="../media/image1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4.xml"/><Relationship Id="rId4" Type="http://schemas.openxmlformats.org/officeDocument/2006/relationships/image" Target="../media/image1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.xml"/><Relationship Id="rId4" Type="http://schemas.openxmlformats.org/officeDocument/2006/relationships/image" Target="../media/image1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8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7.xml"/><Relationship Id="rId4" Type="http://schemas.openxmlformats.org/officeDocument/2006/relationships/image" Target="../media/image1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5.xml"/><Relationship Id="rId4" Type="http://schemas.openxmlformats.org/officeDocument/2006/relationships/image" Target="../media/image1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4.xml"/><Relationship Id="rId4" Type="http://schemas.openxmlformats.org/officeDocument/2006/relationships/image" Target="../media/image1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8.xml"/><Relationship Id="rId4" Type="http://schemas.openxmlformats.org/officeDocument/2006/relationships/image" Target="../media/image1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9.xml"/><Relationship Id="rId4" Type="http://schemas.openxmlformats.org/officeDocument/2006/relationships/image" Target="../media/image1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6.xml"/><Relationship Id="rId4" Type="http://schemas.openxmlformats.org/officeDocument/2006/relationships/image" Target="../media/image1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3.xml"/><Relationship Id="rId4" Type="http://schemas.openxmlformats.org/officeDocument/2006/relationships/image" Target="../media/image1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8.xml"/><Relationship Id="rId4" Type="http://schemas.openxmlformats.org/officeDocument/2006/relationships/image" Target="../media/image1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1.xml"/><Relationship Id="rId4" Type="http://schemas.openxmlformats.org/officeDocument/2006/relationships/image" Target="../media/image1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6.xml"/><Relationship Id="rId4" Type="http://schemas.openxmlformats.org/officeDocument/2006/relationships/image" Target="../media/image1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1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2.xml"/><Relationship Id="rId4" Type="http://schemas.openxmlformats.org/officeDocument/2006/relationships/image" Target="../media/image1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8.xml"/><Relationship Id="rId4" Type="http://schemas.openxmlformats.org/officeDocument/2006/relationships/image" Target="../media/image1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2.xml"/><Relationship Id="rId4" Type="http://schemas.openxmlformats.org/officeDocument/2006/relationships/image" Target="../media/image1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.xml"/><Relationship Id="rId4" Type="http://schemas.openxmlformats.org/officeDocument/2006/relationships/image" Target="../media/image1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2.xml"/><Relationship Id="rId4" Type="http://schemas.openxmlformats.org/officeDocument/2006/relationships/image" Target="../media/image1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9.xml"/><Relationship Id="rId4" Type="http://schemas.openxmlformats.org/officeDocument/2006/relationships/image" Target="../media/image1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8.xml"/><Relationship Id="rId4" Type="http://schemas.openxmlformats.org/officeDocument/2006/relationships/image" Target="../media/image1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7.xml"/><Relationship Id="rId4" Type="http://schemas.openxmlformats.org/officeDocument/2006/relationships/image" Target="../media/image1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0.xml"/><Relationship Id="rId4" Type="http://schemas.openxmlformats.org/officeDocument/2006/relationships/image" Target="../media/image1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0.xml"/><Relationship Id="rId4" Type="http://schemas.openxmlformats.org/officeDocument/2006/relationships/image" Target="../media/image1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9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1.xml"/><Relationship Id="rId4" Type="http://schemas.openxmlformats.org/officeDocument/2006/relationships/image" Target="../media/image1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2.xml"/><Relationship Id="rId4" Type="http://schemas.openxmlformats.org/officeDocument/2006/relationships/image" Target="../media/image1.jpe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1.xml"/><Relationship Id="rId4" Type="http://schemas.openxmlformats.org/officeDocument/2006/relationships/image" Target="../media/image1.jpe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7.xml"/><Relationship Id="rId4" Type="http://schemas.openxmlformats.org/officeDocument/2006/relationships/image" Target="../media/image1.jpe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9.xml"/><Relationship Id="rId4" Type="http://schemas.openxmlformats.org/officeDocument/2006/relationships/image" Target="../media/image1.jpe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3.xml"/><Relationship Id="rId4" Type="http://schemas.openxmlformats.org/officeDocument/2006/relationships/image" Target="../media/image1.jpe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.xml"/><Relationship Id="rId5" Type="http://schemas.openxmlformats.org/officeDocument/2006/relationships/image" Target="../media/image4.jpeg"/><Relationship Id="rId4" Type="http://schemas.openxmlformats.org/officeDocument/2006/relationships/image" Target="../media/image1.jpe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8.xml"/><Relationship Id="rId4" Type="http://schemas.openxmlformats.org/officeDocument/2006/relationships/image" Target="../media/image1.jpe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4.xml"/><Relationship Id="rId4" Type="http://schemas.openxmlformats.org/officeDocument/2006/relationships/image" Target="../media/image1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3.xml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5.xml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9.xml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>
            <p:ph idx="1"/>
          </p:nvPr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00000"/>
              </a:lnSpc>
              <a:spcBef>
                <a:spcPts val="1502"/>
              </a:spcBef>
              <a:buNone/>
            </a:pPr>
            <a:r>
              <a:t/>
            </a:r>
            <a:br/>
            <a:endParaRPr lang="zh-CN" altLang="en-US"/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00113" y="900112"/>
            <a:ext cx="7345362" cy="228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标题 2"/>
          <p:cNvSpPr>
            <a:spLocks/>
          </p:cNvSpPr>
          <p:nvPr/>
        </p:nvSpPr>
        <p:spPr bwMode="auto">
          <a:xfrm>
            <a:off x="500063" y="3708400"/>
            <a:ext cx="8143875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latinLnBrk="1" hangingPunct="0">
              <a:spcBef>
                <a:spcPts val="3000"/>
              </a:spcBef>
            </a:pPr>
            <a:r>
              <a:rPr lang="zh-CN" altLang="en-US" sz="6000" dirty="0">
                <a:ea typeface="方正大黑简体" pitchFamily="65" charset="-122"/>
              </a:rPr>
              <a:t>语文</a:t>
            </a:r>
            <a:r>
              <a:rPr lang="en-US" altLang="zh-CN" sz="6000" dirty="0">
                <a:ea typeface="方正大黑简体" pitchFamily="65" charset="-122"/>
              </a:rPr>
              <a:t>·</a:t>
            </a:r>
            <a:r>
              <a:rPr lang="zh-CN" altLang="en-US" sz="6000" dirty="0">
                <a:ea typeface="方正大黑简体" pitchFamily="65" charset="-122"/>
              </a:rPr>
              <a:t>必修</a:t>
            </a:r>
            <a:r>
              <a:rPr lang="en-US" altLang="zh-CN" sz="6000" dirty="0" smtClean="0">
                <a:ea typeface="方正大黑简体" pitchFamily="65" charset="-122"/>
              </a:rPr>
              <a:t>1</a:t>
            </a:r>
            <a:r>
              <a:rPr lang="zh-CN" altLang="en-US" sz="6000" dirty="0" smtClean="0">
                <a:ea typeface="方正大黑简体" pitchFamily="65" charset="-122"/>
              </a:rPr>
              <a:t>人教版</a:t>
            </a:r>
            <a:endParaRPr lang="en-US" altLang="zh-CN" sz="6000" dirty="0">
              <a:ea typeface="方正大黑简体" pitchFamily="65" charset="-122"/>
            </a:endParaRPr>
          </a:p>
          <a:p>
            <a:pPr algn="ctr" eaLnBrk="0" latinLnBrk="1" hangingPunct="0">
              <a:spcBef>
                <a:spcPts val="3000"/>
              </a:spcBef>
            </a:pPr>
            <a:r>
              <a:rPr lang="zh-CN" altLang="en-US" sz="6000" dirty="0" smtClean="0">
                <a:ea typeface="方正大黑简体" pitchFamily="65" charset="-122"/>
              </a:rPr>
              <a:t>第</a:t>
            </a:r>
            <a:r>
              <a:rPr lang="en-US" altLang="zh-CN" sz="6000" dirty="0" smtClean="0">
                <a:ea typeface="方正大黑简体" pitchFamily="65" charset="-122"/>
              </a:rPr>
              <a:t>2</a:t>
            </a:r>
            <a:r>
              <a:rPr lang="zh-CN" altLang="en-US" sz="6000" dirty="0" smtClean="0">
                <a:ea typeface="方正大黑简体" pitchFamily="65" charset="-122"/>
              </a:rPr>
              <a:t>期</a:t>
            </a:r>
            <a:endParaRPr lang="zh-CN" altLang="en-US" sz="4400" dirty="0">
              <a:latin typeface="Calibri" pitchFamily="34" charset="0"/>
            </a:endParaRPr>
          </a:p>
        </p:txBody>
      </p:sp>
    </p:spTree>
    <p:custDataLst>
      <p:custData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种发电机可以安装在许多便携式电器上,还可以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安装在一些微型机器人上,甚至可以安装在电动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汽车上。汽车在道路上奔驰时,密布在汽车外壳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上的成千上万个微型风力发电机迎风启动,产生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的“涓涓电流”汇聚成“大电流”,这样汽车在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行驶的过程中就可以自动充电了。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(选自《新民晚报》)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1.下列关于原文第一、二段内容的表述,不正确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的一项是</a:t>
            </a:r>
            <a:r>
              <a:rPr lang="zh-CN" altLang="en-US" sz="2350" kern="0" spc="654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 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　    )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725136"/>
            <a:ext cx="8316000" cy="23948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A.如今人们使用的智能手机可以打电话、发短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信,还可以完成网络浏览、社交、游戏等任务,但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是使用手机的时间长了,手机供电就成了一个重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要的问题。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B.传统的手机供电方式多是采用充电的形式,但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美国科学家提出了一种新的设想,就是让风为手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机充电。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4419648"/>
            <a:ext cx="8316000" cy="17003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C.风力发电在生活中可以说是司空见惯,但要把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风力发电技术用到手机上则需要新技术。目前,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这项技术已被美国科学家突破。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D.为手机配备的风力发电机要很小,且要十分结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实,这是手机利用风力发电时技术创新面临的新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问题。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4419648"/>
            <a:ext cx="8316000" cy="17003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2.下列理解和分析,不符合原文意思的一项是</a:t>
            </a:r>
            <a:r>
              <a:rPr lang="zh-CN" altLang="en-US" sz="2350" kern="0" spc="654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 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　    )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A.在对手机上的风力发电设施进行创新方面,美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国德州大学阿灵顿分校的研究人员想出了一个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好办法。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3534336"/>
            <a:ext cx="8316000" cy="2585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B.“在手机外壳上粘贴一些扁平化的微型风力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发电机”中的“扁平化”一词的具体含义是指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风力发电机很小,厚度只有几十微米,几乎不会增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加手机的厚度和重量。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C.一个手机外壳上可以粘贴几百个微型风力发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电机,这几百个微型发电机一起启动,就可以为手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机进行快速充电了。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4419648"/>
            <a:ext cx="8316000" cy="17003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D.微型风力发电机发电必须在风力充足的地方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才可以进行。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3.根据原文内容,下列理解和分析不正确的一项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是</a:t>
            </a:r>
            <a:r>
              <a:rPr lang="zh-CN" altLang="en-US" sz="2350" kern="0" spc="654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 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　    )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A.微型风力发电机的材料不能选择塑料制造扇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叶,因为这样的发电机贴在手机上稍稍一挤压就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会成为碎片。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5114160"/>
            <a:ext cx="8316000" cy="10058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B.柔性镍合金是制造扇叶的理想材料,因为这种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材料制成的风力发电机强度和韧性都很好,不怕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挤压,不会变形,也不惧强风吹。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C.微型风力发电机有着广泛的应用前景,将来可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以完全取代火力发电、水力发电、太阳能发电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等,运用到生活中的各个领域。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5114160"/>
            <a:ext cx="8316000" cy="10058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D.随着科学技术的日益发展,让风为手机充电将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会变成现实,而且能广泛应用到微型机器人、电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动汽车等多个领域。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二、古代诗文阅读(36分)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725136"/>
            <a:ext cx="8316000" cy="23948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(一)文言文阅读(19分)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4610448"/>
            <a:ext cx="8316000" cy="15095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阅读下面的文言文,完成4~7题</a:t>
            </a:r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540000" y="5495760"/>
            <a:ext cx="8316000" cy="6242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孙交,字志同,安陆人。成化十七年进士。授南京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兵部主事,为尚书王恕所知。弘治初,怒入吏部,荐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授稽勋员外郎,历文选郎中。居吏部十四年,于善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类多所推引。迁太常少卿,提督四夷馆。大同有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警,命经略黄花镇诸边。增垣堑,广树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艺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,制敌骑驰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突。永乐时,岁遣隆庆诸卫军采薪炭。其后罢之,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令岁输银二万两,军重困。交奏免之。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2014~2015学年</a:t>
            </a:r>
            <a:r>
              <a:rPr lang="zh-CN" altLang="en-US" sz="3181" kern="0" spc="3117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 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创新卷(二)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86198"/>
            <a:ext cx="8316000" cy="3933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编审:本报语文研究中心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071510"/>
            <a:ext cx="8316000" cy="30484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说明:1.考试范围为必修1第二单元。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3956822"/>
            <a:ext cx="8316000" cy="21631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　2.考试时间150分钟,满分150分。</a:t>
            </a:r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540000" y="4842134"/>
            <a:ext cx="8316000" cy="12778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第Ⅰ卷　阅读题</a:t>
            </a:r>
            <a:endParaRPr lang="zh-CN" altLang="en-US"/>
          </a:p>
        </p:txBody>
      </p:sp>
      <p:pic>
        <p:nvPicPr>
          <p:cNvPr id="7" name="图片 7" descr="textimage0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4051" y="1330890"/>
            <a:ext cx="783999" cy="611519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正德初,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擢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光禄卿。三年,进户部右侍郎,提督仓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场,改吏部。尚书张彩附刘瑾,交数规切。彩怒,调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之南京。瑾败,召拜户部尚书。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时征讨流寇,调度</a:t>
            </a:r>
            <a:r>
              <a:t/>
            </a:r>
            <a:br/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烦急,仍岁凶,正赋不足,交区画适宜。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四方告饥,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辄请蠲租遣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振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,以故民不至甚敝,而小人用事者皆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不便之。帝欲以太平仓赐幸臣裴德,云南镇守中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官张伦请采银矿,南京织造中官吴经奏费乏,交皆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力争。八年六月,中旨与礼部尚书傅珪并致仕。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言官多请留,不报。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世宗在潜邸知交名,甫即位,召复故官。首请帝日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读《祖训》,言动悉取准则,经筵日讲寒暑勿辍。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帝褒纳焉。或议迁显陵天寿山,交言:“山陵事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重,太祖欲迁仁祖于钟山,虑泄灵气而止,具载《皇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陵碑》。”事乃止。武宗侈汰之后,库藏殚虚。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交裁冗食,定经制,宿弊为清。然事涉中官者,帝亦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不能尽从也。尝会廷臣议发内帑给军廪官俸,已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报可,为中官梁谏等所沮。交言:“宫府异同,令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出复反,非新政所宜。”不听。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4923360"/>
            <a:ext cx="8316000" cy="11966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正德中,上林苑内臣至九十九人,侵夺公私地无算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。帝即位,命留十八人,如弘治时。已复传奉至六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十二人,交乞汰如初,且尽归侵夺地。报许。又论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御马监内臣宜如祖制,毋监收刍豆,并令户部通知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马数,杜其侵耗。不从。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4228848"/>
            <a:ext cx="8316000" cy="18911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锦衣百户张瑾率校尉支俸通仓,横取狼藉,主事罗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洪载欲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按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之。瑾绐请受杖,奏洪载擅笞禁卫官。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帝怒,逮下诏狱谪外。交与林俊、乔宇先后论救,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不纳。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交年已七十,连章乞罢。帝辄慰留,遣医视疗。请</a:t>
            </a:r>
            <a:r>
              <a:t/>
            </a:r>
            <a:br/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益力,乃许之。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手诏加太子太保,驰驿。令子编修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元侍行,有司时存问,给食米舆隶,复赐道里费。卒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年八十,谥荣僖。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(选自《明史·列传第八十二》,有删节 )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4.对下列句子中加点的词的解释,不正确的一项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是(3分)</a:t>
            </a:r>
            <a:r>
              <a:rPr lang="zh-CN" altLang="en-US" sz="2350" kern="0" spc="654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 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　    )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725136"/>
            <a:ext cx="8316000" cy="23948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A.增垣堑,广树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艺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　　　　　艺:种植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4610448"/>
            <a:ext cx="8316000" cy="15095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B.正德初,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擢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光禄卿　　擢:提拔</a:t>
            </a:r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540000" y="5495760"/>
            <a:ext cx="8316000" cy="6242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C.辄请蠲租遣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振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　振:通“赈”,赈济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D.主事罗洪载欲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按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之　　按:按住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5.以下各组句子中,有关孙交的建议都被君王采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纳的一组是(3分)</a:t>
            </a:r>
            <a:r>
              <a:rPr lang="zh-CN" altLang="en-US" sz="2350" kern="0" spc="654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 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　    )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725136"/>
            <a:ext cx="8316000" cy="23948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①令岁输银二万两,军重困。交奏免之　 ②言官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多请留,不报　 ③请帝日读《祖训》,言动悉取准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则　 ④交裁冗食,定经制,宿弊为清　 ⑤宫府异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同,令出复反,非新政所宜　 ⑥交乞汰如初,且尽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归侵夺地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A.①②⑤　B.①③⑥　C.②④⑤　D.③④⑥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725136"/>
            <a:ext cx="8316000" cy="23948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6.下列对原文有关内容的概括和分析,不正确的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一项是(3分)</a:t>
            </a:r>
            <a:r>
              <a:rPr lang="zh-CN" altLang="en-US" sz="2350" kern="0" spc="654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 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　    )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5304960"/>
            <a:ext cx="8316000" cy="8150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A.孙交最初在南京兵部做官,在尚书王恕的推荐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下,他到吏部做官,在任十几年,推荐、引进过不少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好人。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B.正德年间,孙交曾担任户部官员,后改任吏部官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员,刘瑾倒台后,武宗召他回朝当了户部尚书。在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钱粮征调繁琐紧急,灾荒继续,正赋收入不足的情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况下,孙交恰当地做了谋划和处理。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C.武宗奢侈浮华,国库空虚,孙交裁减吃闲饭的官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吏,确定了经济制度,扫除了过去的弊病,他的建议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都得到了世宗的采纳。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3534336"/>
            <a:ext cx="8316000" cy="2585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D.正德年间,孙交请求裁减上林苑的宦官的人数,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并且把他们侵占的土地都予以没收。这一请求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得到了世宗的肯定,但孙交建议杜绝御马监的太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一、现代文阅读(9分,每小题3分)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阅读下面的文字,完成1~3题。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030624"/>
            <a:ext cx="8316000" cy="30893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让风为手机充电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3915936"/>
            <a:ext cx="8316000" cy="22040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晓阳</a:t>
            </a:r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540000" y="4801248"/>
            <a:ext cx="8316000" cy="13187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如今,我们可以利用智能手机做很多事情,除了传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统的打电话、发短信外,还可以完成网络浏览、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监贪污、浪费的建议没能得到皇帝的采纳。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7.把文中画线的句子翻译成现代汉语。(10分)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030624"/>
            <a:ext cx="8316000" cy="30893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(1)时征讨流寇,调度烦急,仍岁凶,正赋不足,交区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画适宜。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4610448"/>
            <a:ext cx="8316000" cy="15095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译文: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    </a:t>
            </a:r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540000" y="5495760"/>
            <a:ext cx="8316000" cy="6242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(2)交年已七十,连章乞罢。帝辄慰留,遣医视疗。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请益力,乃许之。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译文: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    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030624"/>
            <a:ext cx="8316000" cy="30893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(二)古代诗歌阅读(11分)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3915936"/>
            <a:ext cx="8316000" cy="22040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阅读下面这首唐诗,完成8~9题。</a:t>
            </a:r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540000" y="4801248"/>
            <a:ext cx="8316000" cy="13187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秋词(其二)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刘禹锡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山明水净夜来霜,数树深红出浅黄。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030624"/>
            <a:ext cx="8316000" cy="30893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试上高楼清入骨,岂如春色嗾人狂。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3915936"/>
            <a:ext cx="8316000" cy="22040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8.诗人是运用什么手法赞美秋天的?请结合相关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诗句分析阐述。(6分)</a:t>
            </a:r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540000" y="5495760"/>
            <a:ext cx="8316000" cy="6242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答: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    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9.法国大作家巴尔扎克说过,艺术是思想的结晶,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“艺术作品就是用最小的面积惊人地集中了最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大量的思想”。你认为本诗具有怎样的哲理意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蕴?(5分)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4228848"/>
            <a:ext cx="8316000" cy="18911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答: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    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5114160"/>
            <a:ext cx="8316000" cy="10058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(三)名篇名句默写(6分)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10.补写出下列名篇名句中的空缺部分。(6分)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(1)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　　　　    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,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　　　　    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,粪土当年万户侯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</a:t>
            </a:r>
            <a:r>
              <a:rPr lang="zh-CN" altLang="en-US" sz="2350" kern="0" spc="654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 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(毛泽东《沁园春·长沙》)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725136"/>
            <a:ext cx="8316000" cy="23948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(2)红军不怕远征难,万水千山只等闲。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　　    </a:t>
            </a:r>
            <a:r>
              <a:t/>
            </a:r>
            <a:br/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    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,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　　　　    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</a:t>
            </a:r>
            <a:r>
              <a:rPr lang="zh-CN" altLang="en-US" sz="2350" kern="0" spc="654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 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(毛泽东《七律·长征》)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5304960"/>
            <a:ext cx="8316000" cy="8150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(3)往事越千年,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　　　　    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,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　　　　    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</a:t>
            </a:r>
            <a:r>
              <a:rPr lang="zh-CN" altLang="en-US" sz="2350" kern="0" spc="654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 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(毛泽东《浪淘沙·北戴河》)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三、文学类文本阅读(25分)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030624"/>
            <a:ext cx="8316000" cy="30893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11.阅读下面的文字,完成(1)~(4)题。(25分)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3915936"/>
            <a:ext cx="8316000" cy="22040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谁来证明你的马</a:t>
            </a:r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540000" y="4801248"/>
            <a:ext cx="8316000" cy="13187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伍中正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梅四久的马丢了。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梅四久早上起来就去了马圈,他没有看见马,只看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见柱子上的一小截链子,那链子是用来系马的。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那一次,买回来的链子,他嫌长,就截成了两截,长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的一截系在马上,短的一截套在柱子上。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5114160"/>
            <a:ext cx="8316000" cy="10058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喂了十年的马丢了,梅四久决定找马。他带了干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粮和水,天一亮就出去,天黑了就回来。饿了就在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树底下吃干粮,渴了就喝水。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回到家,梅四久觉得疲倦,就往床上一躺。渐渐,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鼾声四起。朦胧中,那匹马系在圈里,尾巴摇来摇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去,嚼草的声音很响。梅四久醒来,才发现自己做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了一个梦。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梅四久拉亮电灯,坐在床上翻看五年前和马在一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起时照的一张张照片,每看一张,他就有一种难受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的感觉。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3534336"/>
            <a:ext cx="8316000" cy="2585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每次找马,梅四久都带着那截链子。他觉得,那截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链子可以比对自己系在马上的链子,也算一个证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据。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梅四久找了三天马,问了很多人,男的女的都问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过,都说没看见。有人反问他,你自己的马,咋就不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好好看着?梅四久让人说得很尴尬。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3534336"/>
            <a:ext cx="8316000" cy="2585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梅四久仍旧找马。有人劝他,你还是到派出所报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案,让派出所出面,找到马的可能性就更大。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5114160"/>
            <a:ext cx="8316000" cy="10058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梅四久仔细一想,觉得在理。一个星期后,梅四久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社交、游戏等任务。人们每天使用手机的时间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大大增加,电池电量不够用的问题越来越突出。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如何随时“来电”?美国科学家提出了一种新的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设想——吹吹风就可以给手机充电。 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4228848"/>
            <a:ext cx="8316000" cy="18911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风力可以用来发电是众所周知的事情了,但是如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何把这一技术用到手机上,则需要进行技术创新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走进了派出所。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那天,梅四久看见自己的那匹马系在派出所前院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的走廊上,他赶紧跑过去,把头贴在马头上,话还没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说,眼睛里就涌出了泪水,然后,他就用手摸着马的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头。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5114160"/>
            <a:ext cx="8316000" cy="10058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梅四久很想牵回自己的马,可是,值班民警不依。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民警说,梅四久,这马是它自己走进派出所的。我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们在各村都贴了告示,也没人来领。你来领,没有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谁能证明马是你的。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3534336"/>
            <a:ext cx="8316000" cy="2585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梅四久说,系这匹马的链子跟我手里的链子是一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样的。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5114160"/>
            <a:ext cx="8316000" cy="10058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民警看了看梅四久手里的链子,然后说,相同的链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子有的是,根本不足以证明马是你的。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梅四久还说,这匹马有一个胎记,胎记就在屁股上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。梅四久走到那匹马后,用手指指马屁股上的一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个细瘤。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4419648"/>
            <a:ext cx="8316000" cy="17003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民警说,有胎记的马多的是,不能说有胎记的就是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你的马。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梅四久最后说,我找卖马的人来证明。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民警依他。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030624"/>
            <a:ext cx="8316000" cy="30893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梅四久走之前,去地里割了草。他把割来的草放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在走廊上,马就慢慢地吃草,边吃边看着梅四久。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4610448"/>
            <a:ext cx="8316000" cy="15095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马是梅四久在庄一群手上买的,要庄一群来证明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不就行了。梅四久想。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梅四久和民警找到庄一群。梅四久对庄一群说,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马是十年前买的,你应该还记得。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庄一群摇摇头,然后说,十年前的事,不记得了。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梅四久说,你再想想,不就过了十年,咋就不记得你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的马?庄一群说,想不起来了。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5114160"/>
            <a:ext cx="8316000" cy="10058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梅四久无奈,只得回来。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梅四久回来,又在家里翻出了自己和马一起照的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照片。他觉得照片上的马跟派出所的马是一样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的。有一回,庄里来了个照相的,照的是快相。等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两天就好,还保证送过来。照相的人说动了梅四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久。梅四久就跟照相的人提了要求,说,就跟我的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马照几张。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在民警面前,梅四久拿出了照片。民警仔细看了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看照片里的马,又看了看梅四久。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民警看看那些照片,然后摇摇头,说,还是不能证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明是你的马。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4419648"/>
            <a:ext cx="8316000" cy="17003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怎样才能证明是自己的马?梅四久想不出好的办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法。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梅四久开始上访。他先见了乡长,说自己的马在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派出所里,派出所不让牵回去。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乡长就到派出所了解情况,派出所所长跟乡长汇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报了情况。乡长回头跟梅四久解释,要说马是你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的,得有证据。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5114160"/>
            <a:ext cx="8316000" cy="10058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梅四久不跟所长闹,他没有吱声。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梅四久给马割了草,就去了县里。梅四久坐在了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县信访局。信访局的人说,梅四久,你先回去,我马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上给乡政府打个电话,让派出所把马送过去,很快,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你就能牵回你的马。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4228848"/>
            <a:ext cx="8316000" cy="18911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看见信访局的人在给乡里打电话,梅四久才肯走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出信访局的门。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梅四久回到家,还没来得及开门,派出所的民警牵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着马来了。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梅四久问,谁来证明马是我的?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725136"/>
            <a:ext cx="8316000" cy="23948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民警说,梅四久,你再不能往上上访了。你不知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道,你在市里上访一次,年终测评时,乡里要被县里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扣分的。年底乡里评不上先进,会影响乡领导的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。因为手机本身是一个便携式小电器,为它配备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的风力发电机也要很小以便于携带,最好是能附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着在手机上。另外,为手机配备的风力发电机可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能会随时放在包包里或衣袋里,因此要十分结实,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不能和别的物体一撞就碎。 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4923360"/>
            <a:ext cx="8316000" cy="11966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要满足以上条件,就需要对手机上的风力发电设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提拔。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梅四久根本没有想到事情会这样。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030624"/>
            <a:ext cx="8316000" cy="30893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那谁来证明马是我的?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3915936"/>
            <a:ext cx="8316000" cy="22040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我来证明马是你的。民警说。</a:t>
            </a:r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540000" y="4801248"/>
            <a:ext cx="8316000" cy="13187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梅四久愕然。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选自《短篇小说·原创版》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(1)下列对小说有关内容的分析和概括,不正确的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两项是(5分)</a:t>
            </a:r>
            <a:r>
              <a:rPr lang="zh-CN" altLang="en-US" sz="2350" kern="0" spc="654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 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　    )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725136"/>
            <a:ext cx="8316000" cy="23948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A.梅四久去了马圈,没有看见马,只看见了柱子上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的一小截链子,这一小截儿链子为下文展开找马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的情节做了铺垫,也是梅四久最终找到马的一个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证据。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B.梅四久带了干粮和水,天一亮就出去,天黑了就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回来,饿了就在树底下吃干粮,渴了就喝水。这表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现了他找马的急切心理和也突出了他找马的辛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苦经历。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5114160"/>
            <a:ext cx="8316000" cy="10058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C.找马不成,形之于梦。醒来看自己和马在一起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时照的一张张照片,每看一张,他就有一种难受的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感觉。这表现了梅四久对马的思念和喜爱之情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3534336"/>
            <a:ext cx="8316000" cy="2585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D.本文通过对梅四久在派出所的语言描写、行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为描写、细节描写等,表现了梅四久对马的疼爱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E.小说以梅四久“找马”为线索,情节曲折离奇,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讽刺了现实生活中官僚主义的现象。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(2)请简要分析本文情节的结构特点。(6分)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725136"/>
            <a:ext cx="8316000" cy="23948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答: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    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4610448"/>
            <a:ext cx="8316000" cy="15095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(3)小说的结尾,梅四久为什么会愕然?(6分)</a:t>
            </a:r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540000" y="5495760"/>
            <a:ext cx="8316000" cy="6242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答: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    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(4)梅四久问:“谁来证明马是我的?”民警说: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“我来证明马是你的。”你认为民警能证明马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是梅四久的吗?谈谈你的理由。(8分)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3534336"/>
            <a:ext cx="8316000" cy="2585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答: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    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4419648"/>
            <a:ext cx="8316000" cy="17003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第Ⅱ卷　表达题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5304960"/>
            <a:ext cx="8316000" cy="8150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四、语言文字运用(20分)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12.下列各句中,加点的成语使用不恰当的一项是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(3分)</a:t>
            </a:r>
            <a:r>
              <a:rPr lang="zh-CN" altLang="en-US" sz="2350" kern="0" spc="654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 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　    )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A.在经历了漫长的衰退后,诺基亚开始谷底反弹,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而且成绩相当不俗。笔者认为,是时候对诺基亚</a:t>
            </a:r>
            <a:r>
              <a:t/>
            </a:r>
            <a:br/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另眼相看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了。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5114160"/>
            <a:ext cx="8316000" cy="10058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B.公交车的台阶离地面足有两级楼梯高,老人们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都是斜着身子,扶着车门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战战兢兢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地下车。如果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这时能对下车的老人搀扶一下,就是对老人最好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的关心。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3534336"/>
            <a:ext cx="8316000" cy="2585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C.这只猴子给他的主人偷来的项链上镶嵌着世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上最大的钻石,不用说,这也是无价之宝,根本卖不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出去,警察一定会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倾巢出动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搜寻它的下落。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D.六十个春秋,您亲身经历了那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峥嵘岁月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,您风雨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兼程走过的六十载,绘就了令华夏子孙热血沸腾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的繁荣盛景,锻造了令世界震惊的千年之叹!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3534336"/>
            <a:ext cx="8316000" cy="2585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13.下列各句中,没有语病的一句是(3分)</a:t>
            </a:r>
            <a:r>
              <a:rPr lang="zh-CN" altLang="en-US" sz="2350" kern="0" spc="654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 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　    )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4419648"/>
            <a:ext cx="8316000" cy="17003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A.这两种食品添加剂用于大米,主要功能是使大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米保鲜,防止不发生霉变。但对于这两种添加剂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是否有必要在大米中使用的问题,专家并没有说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明。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B.“醉驾入刑”充分体现了国家对人民群众生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命安全的高度重视,把醉驾作为犯罪,在刑法上加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以规定并依法追究刑事责任是非常正确的。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5114160"/>
            <a:ext cx="8316000" cy="10058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C.在家长接到警方通知孩子发生事故的电话后,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施进行创新。美国德州大学阿灵顿分校的研究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人员想出了一个好办法:他们在手机外壳上粘贴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一些扁平化的微型风力发电机。这些风力发电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机很小,厚度只有几十微米,几乎不会增加手机的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厚度和重量。这些风力发电机直径只有1.8毫米,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一个手机外壳上就可以粘贴几百个微型风力发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电机。这种微型发电机究竟有多小呢?研究人员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无心在工厂上班,心急火燎地打了一辆面的赶赴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事故现场。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D.由于天气下雪,路面较滑,温度较低,淘气的孩子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正是利用这些原因,推迟或干脆不去上学,从而耽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误了学业。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5114160"/>
            <a:ext cx="8316000" cy="10058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14.依次填入下面一段文字横线处的语句,衔接最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恰当的一组是(3分)</a:t>
            </a:r>
            <a:r>
              <a:rPr lang="zh-CN" altLang="en-US" sz="2350" kern="0" spc="654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 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　    )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当今,我们应提倡一种道德化的生活。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　    </a:t>
            </a:r>
            <a:r>
              <a:t/>
            </a:r>
            <a:br/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    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;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　　    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　　    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,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　　    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;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　　    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,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    </a:t>
            </a:r>
            <a:r>
              <a:t/>
            </a:r>
            <a:br/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　    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。认识生命,诠释生命,不仅仅是科学家或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现代医学的任务,更是我们每一个生命个体与生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俱来的责任。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①道与德不符　②德者,人之道也,是人事兴亡替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易的道理　③德与道相悖　④道者,天之道也,是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宇宙万物生发运化的总规律　⑤生活就会走向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荒谬,身体也自会有报应　⑥天人不能相应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4228848"/>
            <a:ext cx="8316000" cy="18911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A.①③⑥⑤④②　　　　B.②④⑥①③⑤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5114160"/>
            <a:ext cx="8316000" cy="10058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C.③⑤①⑥④②　　D.④②①⑥③⑤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15.在下面一段文字横线处补写恰当的语句,使整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段文字语意完整连贯,内容贴切,逻辑严密。每处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不超过20字。(6分)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3534336"/>
            <a:ext cx="8316000" cy="2585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书本不过是自己思考的代用物而已。我们只可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以把书本当作引绳,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　　　①　　　    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。但话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说回来,有很多书籍非但无益,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　　　②　　    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    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　　　③　　　    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,我们会陷入深渊歧途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。所以,我们心中要有个“守护神”,靠他来指示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迷津,引向正道。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3534336"/>
            <a:ext cx="8316000" cy="2585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答:①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    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4419648"/>
            <a:ext cx="8316000" cy="17003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②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    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5304960"/>
            <a:ext cx="8316000" cy="8150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③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    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16.仔细观察下面的漫画,请概述这幅漫画的主要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内容及其寓意,要求语意简明,句子通顺,不超过70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个字。(5分)</a:t>
            </a:r>
            <a:endParaRPr lang="zh-CN" altLang="en-US"/>
          </a:p>
        </p:txBody>
      </p:sp>
      <p:pic>
        <p:nvPicPr>
          <p:cNvPr id="3" name="图片 3" descr="textimage1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0605" y="3534336"/>
            <a:ext cx="3758789" cy="2585664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漫画内容: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    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漫画寓意: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    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030624"/>
            <a:ext cx="8316000" cy="30893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五、写作(60分)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3915936"/>
            <a:ext cx="8316000" cy="22040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17.阅读下面的材料,根据要求写一篇不少于800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字的文章。(60分)</a:t>
            </a:r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540000" y="5495760"/>
            <a:ext cx="8316000" cy="6242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德国科学家进行了长时间的观察后发现:“蜜蜂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并不如人想象中那么勤劳。”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我们从幼儿园开始,已经根深蒂固地认定:蜜蜂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勤劳采蜜,所以冬天过得温饱;蝴蝶逍遥享乐,终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于在北风中冻僵了。今日才明白:蜜蜂非但不算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勤劳,甚至有些懒惰,但记忆力好,可以从容地区分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开许多颜色、图案和香味。尝过甜头,一辈子也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忘不了。它们晚上花了八成时间睡觉,白天也常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飞回蜂巢垂翅休息。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读了上面的材料,你有什么感悟?要求选好角度,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确定立意,明确文体,自拟标题;不要脱离材料内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容及含意的范围作文,不要套作,不得抄袭。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说,一粒米上就可以贴10个这样的发电机。 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一个微型发电机产生的电量微不足道,但是几百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个微型发电机一起启动,就可以为手机进行快速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充电了。在风力充足的地方,比如电风扇前、户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外有风的地方,几分钟就可以为手机充满电。在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没有风的地方,也可以挥舞手机,因为挥动就可以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产生“人工风”。挥上几分钟,手机就可以用上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几小时,这样的劳动还是值得的。 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在微型风力发电机的材料选择上,研究人员也费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了不少心思。常见的微型风力发电机采用塑料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制造扇叶,这在独立使用的情况下没有什么问题,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若是贴在手机上用肯定不行,稍稍一挤压就成了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碎片。研究人员尝试了多种材料,最终采用了柔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性镍合金。这种材料制成的风力发电机的强度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和韧性都很好,不怕挤压,不会变形,也不惧强风吹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 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4228848"/>
            <a:ext cx="8316000" cy="18911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研究人员表示,微型风力发电机具有很好的应用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前景,以后一定会形成具有一定规模的产业。这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0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1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2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3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4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5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6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7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8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9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2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20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21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22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23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24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25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26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27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28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29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3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30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31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32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33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34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35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36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37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38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39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4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40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41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42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43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44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45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46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47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48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49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5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50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51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52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53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54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55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56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57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58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59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6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60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61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62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63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64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65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66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67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68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69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7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8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9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Props1.xml><?xml version="1.0" encoding="utf-8"?>
<ds:datastoreItem xmlns:ds="http://schemas.openxmlformats.org/officeDocument/2006/customXml" ds:itemID="{B2B766E8-A69D-4DAD-9AB6-32013B218338}">
  <ds:schemaRefs/>
</ds:datastoreItem>
</file>

<file path=customXml/itemProps10.xml><?xml version="1.0" encoding="utf-8"?>
<ds:datastoreItem xmlns:ds="http://schemas.openxmlformats.org/officeDocument/2006/customXml" ds:itemID="{70AAA5A4-F273-433D-9284-4406CF7250AA}">
  <ds:schemaRefs/>
</ds:datastoreItem>
</file>

<file path=customXml/itemProps11.xml><?xml version="1.0" encoding="utf-8"?>
<ds:datastoreItem xmlns:ds="http://schemas.openxmlformats.org/officeDocument/2006/customXml" ds:itemID="{60AA2481-315E-4C04-A7DC-7B62A0DD4184}">
  <ds:schemaRefs/>
</ds:datastoreItem>
</file>

<file path=customXml/itemProps12.xml><?xml version="1.0" encoding="utf-8"?>
<ds:datastoreItem xmlns:ds="http://schemas.openxmlformats.org/officeDocument/2006/customXml" ds:itemID="{94A5F85D-52D9-464A-8AB6-E21AE2D291E2}">
  <ds:schemaRefs/>
</ds:datastoreItem>
</file>

<file path=customXml/itemProps13.xml><?xml version="1.0" encoding="utf-8"?>
<ds:datastoreItem xmlns:ds="http://schemas.openxmlformats.org/officeDocument/2006/customXml" ds:itemID="{41D17669-7428-4355-B19D-452C30D15235}">
  <ds:schemaRefs/>
</ds:datastoreItem>
</file>

<file path=customXml/itemProps14.xml><?xml version="1.0" encoding="utf-8"?>
<ds:datastoreItem xmlns:ds="http://schemas.openxmlformats.org/officeDocument/2006/customXml" ds:itemID="{F26CEE8B-ACB8-44EB-AB41-DFBE74D07433}">
  <ds:schemaRefs/>
</ds:datastoreItem>
</file>

<file path=customXml/itemProps15.xml><?xml version="1.0" encoding="utf-8"?>
<ds:datastoreItem xmlns:ds="http://schemas.openxmlformats.org/officeDocument/2006/customXml" ds:itemID="{F9BA473E-ADF4-46D8-A289-96A1C846AE98}">
  <ds:schemaRefs/>
</ds:datastoreItem>
</file>

<file path=customXml/itemProps16.xml><?xml version="1.0" encoding="utf-8"?>
<ds:datastoreItem xmlns:ds="http://schemas.openxmlformats.org/officeDocument/2006/customXml" ds:itemID="{2966A537-16D3-40F2-86BF-7BD7D5679073}">
  <ds:schemaRefs/>
</ds:datastoreItem>
</file>

<file path=customXml/itemProps17.xml><?xml version="1.0" encoding="utf-8"?>
<ds:datastoreItem xmlns:ds="http://schemas.openxmlformats.org/officeDocument/2006/customXml" ds:itemID="{88B96647-CFBC-4449-BBFF-4EC0B453D7C7}">
  <ds:schemaRefs/>
</ds:datastoreItem>
</file>

<file path=customXml/itemProps18.xml><?xml version="1.0" encoding="utf-8"?>
<ds:datastoreItem xmlns:ds="http://schemas.openxmlformats.org/officeDocument/2006/customXml" ds:itemID="{04547057-42E2-4928-8A49-02B5DFF8BF4C}">
  <ds:schemaRefs/>
</ds:datastoreItem>
</file>

<file path=customXml/itemProps19.xml><?xml version="1.0" encoding="utf-8"?>
<ds:datastoreItem xmlns:ds="http://schemas.openxmlformats.org/officeDocument/2006/customXml" ds:itemID="{D77F938D-4DAC-4274-A09D-98572D31D48E}">
  <ds:schemaRefs/>
</ds:datastoreItem>
</file>

<file path=customXml/itemProps2.xml><?xml version="1.0" encoding="utf-8"?>
<ds:datastoreItem xmlns:ds="http://schemas.openxmlformats.org/officeDocument/2006/customXml" ds:itemID="{EF4B67A2-DCEF-44F2-84E9-129BF3F2067D}">
  <ds:schemaRefs/>
</ds:datastoreItem>
</file>

<file path=customXml/itemProps20.xml><?xml version="1.0" encoding="utf-8"?>
<ds:datastoreItem xmlns:ds="http://schemas.openxmlformats.org/officeDocument/2006/customXml" ds:itemID="{0D91D250-1F41-4F52-9211-03BA1913EB07}">
  <ds:schemaRefs/>
</ds:datastoreItem>
</file>

<file path=customXml/itemProps21.xml><?xml version="1.0" encoding="utf-8"?>
<ds:datastoreItem xmlns:ds="http://schemas.openxmlformats.org/officeDocument/2006/customXml" ds:itemID="{9DD29AE7-EC4E-419D-B727-C4609D67D152}">
  <ds:schemaRefs/>
</ds:datastoreItem>
</file>

<file path=customXml/itemProps22.xml><?xml version="1.0" encoding="utf-8"?>
<ds:datastoreItem xmlns:ds="http://schemas.openxmlformats.org/officeDocument/2006/customXml" ds:itemID="{5A806A3E-C94A-4396-B1D3-39CC8ED4EC94}">
  <ds:schemaRefs/>
</ds:datastoreItem>
</file>

<file path=customXml/itemProps23.xml><?xml version="1.0" encoding="utf-8"?>
<ds:datastoreItem xmlns:ds="http://schemas.openxmlformats.org/officeDocument/2006/customXml" ds:itemID="{C04496DC-3F28-4BC4-8C89-79B3C5052FF2}">
  <ds:schemaRefs/>
</ds:datastoreItem>
</file>

<file path=customXml/itemProps24.xml><?xml version="1.0" encoding="utf-8"?>
<ds:datastoreItem xmlns:ds="http://schemas.openxmlformats.org/officeDocument/2006/customXml" ds:itemID="{8457A084-A48A-44D9-9DCE-FEA177F1E5A1}">
  <ds:schemaRefs/>
</ds:datastoreItem>
</file>

<file path=customXml/itemProps25.xml><?xml version="1.0" encoding="utf-8"?>
<ds:datastoreItem xmlns:ds="http://schemas.openxmlformats.org/officeDocument/2006/customXml" ds:itemID="{10E1484D-1B27-4458-B6AF-496C3963EFC5}">
  <ds:schemaRefs/>
</ds:datastoreItem>
</file>

<file path=customXml/itemProps26.xml><?xml version="1.0" encoding="utf-8"?>
<ds:datastoreItem xmlns:ds="http://schemas.openxmlformats.org/officeDocument/2006/customXml" ds:itemID="{006E5838-9654-4C2E-9281-07AE27020883}">
  <ds:schemaRefs/>
</ds:datastoreItem>
</file>

<file path=customXml/itemProps27.xml><?xml version="1.0" encoding="utf-8"?>
<ds:datastoreItem xmlns:ds="http://schemas.openxmlformats.org/officeDocument/2006/customXml" ds:itemID="{7CC84E8D-FB4B-47A4-A809-2A3177AFBB3C}">
  <ds:schemaRefs/>
</ds:datastoreItem>
</file>

<file path=customXml/itemProps28.xml><?xml version="1.0" encoding="utf-8"?>
<ds:datastoreItem xmlns:ds="http://schemas.openxmlformats.org/officeDocument/2006/customXml" ds:itemID="{12CCF308-8B96-4C73-9BDD-FC0AA060456F}">
  <ds:schemaRefs/>
</ds:datastoreItem>
</file>

<file path=customXml/itemProps29.xml><?xml version="1.0" encoding="utf-8"?>
<ds:datastoreItem xmlns:ds="http://schemas.openxmlformats.org/officeDocument/2006/customXml" ds:itemID="{72A03191-ADC0-4B3C-AA6F-24015CD0C06C}">
  <ds:schemaRefs/>
</ds:datastoreItem>
</file>

<file path=customXml/itemProps3.xml><?xml version="1.0" encoding="utf-8"?>
<ds:datastoreItem xmlns:ds="http://schemas.openxmlformats.org/officeDocument/2006/customXml" ds:itemID="{9A234972-91BD-4711-AF6C-9454C848E49F}">
  <ds:schemaRefs/>
</ds:datastoreItem>
</file>

<file path=customXml/itemProps30.xml><?xml version="1.0" encoding="utf-8"?>
<ds:datastoreItem xmlns:ds="http://schemas.openxmlformats.org/officeDocument/2006/customXml" ds:itemID="{5A8509B6-EE3C-4375-B02D-448B2F0114FA}">
  <ds:schemaRefs/>
</ds:datastoreItem>
</file>

<file path=customXml/itemProps31.xml><?xml version="1.0" encoding="utf-8"?>
<ds:datastoreItem xmlns:ds="http://schemas.openxmlformats.org/officeDocument/2006/customXml" ds:itemID="{C21F790C-0697-40A7-A8DA-F001F6A5953A}">
  <ds:schemaRefs/>
</ds:datastoreItem>
</file>

<file path=customXml/itemProps32.xml><?xml version="1.0" encoding="utf-8"?>
<ds:datastoreItem xmlns:ds="http://schemas.openxmlformats.org/officeDocument/2006/customXml" ds:itemID="{B62237AD-6D7B-4F8B-91C9-F64FF0137E00}">
  <ds:schemaRefs/>
</ds:datastoreItem>
</file>

<file path=customXml/itemProps33.xml><?xml version="1.0" encoding="utf-8"?>
<ds:datastoreItem xmlns:ds="http://schemas.openxmlformats.org/officeDocument/2006/customXml" ds:itemID="{B0A6F66B-793F-490C-898C-670D6FDD62B8}">
  <ds:schemaRefs/>
</ds:datastoreItem>
</file>

<file path=customXml/itemProps34.xml><?xml version="1.0" encoding="utf-8"?>
<ds:datastoreItem xmlns:ds="http://schemas.openxmlformats.org/officeDocument/2006/customXml" ds:itemID="{9631739D-EBB8-4F36-8895-4568ED861888}">
  <ds:schemaRefs/>
</ds:datastoreItem>
</file>

<file path=customXml/itemProps35.xml><?xml version="1.0" encoding="utf-8"?>
<ds:datastoreItem xmlns:ds="http://schemas.openxmlformats.org/officeDocument/2006/customXml" ds:itemID="{0CEE2C16-4B2F-4A36-81D9-1D1D28E22956}">
  <ds:schemaRefs/>
</ds:datastoreItem>
</file>

<file path=customXml/itemProps36.xml><?xml version="1.0" encoding="utf-8"?>
<ds:datastoreItem xmlns:ds="http://schemas.openxmlformats.org/officeDocument/2006/customXml" ds:itemID="{1951AB05-95CA-4198-AE00-03A17B391936}">
  <ds:schemaRefs/>
</ds:datastoreItem>
</file>

<file path=customXml/itemProps37.xml><?xml version="1.0" encoding="utf-8"?>
<ds:datastoreItem xmlns:ds="http://schemas.openxmlformats.org/officeDocument/2006/customXml" ds:itemID="{4025CB07-2910-48A4-8729-356D9FC2B400}">
  <ds:schemaRefs/>
</ds:datastoreItem>
</file>

<file path=customXml/itemProps38.xml><?xml version="1.0" encoding="utf-8"?>
<ds:datastoreItem xmlns:ds="http://schemas.openxmlformats.org/officeDocument/2006/customXml" ds:itemID="{F2B343D0-3684-41C1-829B-D4CC4AEA16F8}">
  <ds:schemaRefs/>
</ds:datastoreItem>
</file>

<file path=customXml/itemProps39.xml><?xml version="1.0" encoding="utf-8"?>
<ds:datastoreItem xmlns:ds="http://schemas.openxmlformats.org/officeDocument/2006/customXml" ds:itemID="{218B8D46-5712-48F4-9357-55472237FC94}">
  <ds:schemaRefs/>
</ds:datastoreItem>
</file>

<file path=customXml/itemProps4.xml><?xml version="1.0" encoding="utf-8"?>
<ds:datastoreItem xmlns:ds="http://schemas.openxmlformats.org/officeDocument/2006/customXml" ds:itemID="{3880707F-6175-4889-87E2-91C86E87E088}">
  <ds:schemaRefs/>
</ds:datastoreItem>
</file>

<file path=customXml/itemProps40.xml><?xml version="1.0" encoding="utf-8"?>
<ds:datastoreItem xmlns:ds="http://schemas.openxmlformats.org/officeDocument/2006/customXml" ds:itemID="{6B33AF3B-2990-4C2D-AB1B-9BC5388853BD}">
  <ds:schemaRefs/>
</ds:datastoreItem>
</file>

<file path=customXml/itemProps41.xml><?xml version="1.0" encoding="utf-8"?>
<ds:datastoreItem xmlns:ds="http://schemas.openxmlformats.org/officeDocument/2006/customXml" ds:itemID="{0E97339E-A938-40B0-B0AF-9879B8CCE4FC}">
  <ds:schemaRefs/>
</ds:datastoreItem>
</file>

<file path=customXml/itemProps42.xml><?xml version="1.0" encoding="utf-8"?>
<ds:datastoreItem xmlns:ds="http://schemas.openxmlformats.org/officeDocument/2006/customXml" ds:itemID="{27E798CB-E581-493C-9F4C-DE0C13921F0F}">
  <ds:schemaRefs/>
</ds:datastoreItem>
</file>

<file path=customXml/itemProps43.xml><?xml version="1.0" encoding="utf-8"?>
<ds:datastoreItem xmlns:ds="http://schemas.openxmlformats.org/officeDocument/2006/customXml" ds:itemID="{C582A3C8-FA4F-4F12-8C45-8CC1C34621C7}">
  <ds:schemaRefs/>
</ds:datastoreItem>
</file>

<file path=customXml/itemProps44.xml><?xml version="1.0" encoding="utf-8"?>
<ds:datastoreItem xmlns:ds="http://schemas.openxmlformats.org/officeDocument/2006/customXml" ds:itemID="{85723A49-5319-4B4E-8C84-0D83E73379AC}">
  <ds:schemaRefs/>
</ds:datastoreItem>
</file>

<file path=customXml/itemProps45.xml><?xml version="1.0" encoding="utf-8"?>
<ds:datastoreItem xmlns:ds="http://schemas.openxmlformats.org/officeDocument/2006/customXml" ds:itemID="{DEFFEF9E-4F42-48EA-A48A-5C8C20D071A4}">
  <ds:schemaRefs/>
</ds:datastoreItem>
</file>

<file path=customXml/itemProps46.xml><?xml version="1.0" encoding="utf-8"?>
<ds:datastoreItem xmlns:ds="http://schemas.openxmlformats.org/officeDocument/2006/customXml" ds:itemID="{87689CD9-D52A-4BDC-9D80-E0A6CEBD10B4}">
  <ds:schemaRefs/>
</ds:datastoreItem>
</file>

<file path=customXml/itemProps47.xml><?xml version="1.0" encoding="utf-8"?>
<ds:datastoreItem xmlns:ds="http://schemas.openxmlformats.org/officeDocument/2006/customXml" ds:itemID="{73E9EFC5-4AEA-4922-BF38-BFD0BA578220}">
  <ds:schemaRefs/>
</ds:datastoreItem>
</file>

<file path=customXml/itemProps48.xml><?xml version="1.0" encoding="utf-8"?>
<ds:datastoreItem xmlns:ds="http://schemas.openxmlformats.org/officeDocument/2006/customXml" ds:itemID="{A9834470-27F7-47A1-86CB-9CFD18AE6510}">
  <ds:schemaRefs/>
</ds:datastoreItem>
</file>

<file path=customXml/itemProps49.xml><?xml version="1.0" encoding="utf-8"?>
<ds:datastoreItem xmlns:ds="http://schemas.openxmlformats.org/officeDocument/2006/customXml" ds:itemID="{46A351A0-F568-4796-A4F7-76E3699F9FA5}">
  <ds:schemaRefs/>
</ds:datastoreItem>
</file>

<file path=customXml/itemProps5.xml><?xml version="1.0" encoding="utf-8"?>
<ds:datastoreItem xmlns:ds="http://schemas.openxmlformats.org/officeDocument/2006/customXml" ds:itemID="{C8B3CA8E-1A7E-4255-A1D0-105A30CF98A1}">
  <ds:schemaRefs/>
</ds:datastoreItem>
</file>

<file path=customXml/itemProps50.xml><?xml version="1.0" encoding="utf-8"?>
<ds:datastoreItem xmlns:ds="http://schemas.openxmlformats.org/officeDocument/2006/customXml" ds:itemID="{926FA277-1948-4122-9DC6-864FE49E5133}">
  <ds:schemaRefs/>
</ds:datastoreItem>
</file>

<file path=customXml/itemProps51.xml><?xml version="1.0" encoding="utf-8"?>
<ds:datastoreItem xmlns:ds="http://schemas.openxmlformats.org/officeDocument/2006/customXml" ds:itemID="{7F7DD0FE-8F16-4575-9560-212D766E447A}">
  <ds:schemaRefs/>
</ds:datastoreItem>
</file>

<file path=customXml/itemProps52.xml><?xml version="1.0" encoding="utf-8"?>
<ds:datastoreItem xmlns:ds="http://schemas.openxmlformats.org/officeDocument/2006/customXml" ds:itemID="{2670B2A0-B201-422A-AEC2-84CB0DCD22EF}">
  <ds:schemaRefs/>
</ds:datastoreItem>
</file>

<file path=customXml/itemProps53.xml><?xml version="1.0" encoding="utf-8"?>
<ds:datastoreItem xmlns:ds="http://schemas.openxmlformats.org/officeDocument/2006/customXml" ds:itemID="{71497B23-D661-45B3-AF25-650741249F0A}">
  <ds:schemaRefs/>
</ds:datastoreItem>
</file>

<file path=customXml/itemProps54.xml><?xml version="1.0" encoding="utf-8"?>
<ds:datastoreItem xmlns:ds="http://schemas.openxmlformats.org/officeDocument/2006/customXml" ds:itemID="{85B33AB9-1C64-4BF1-9655-68F3D28A3EE9}">
  <ds:schemaRefs/>
</ds:datastoreItem>
</file>

<file path=customXml/itemProps55.xml><?xml version="1.0" encoding="utf-8"?>
<ds:datastoreItem xmlns:ds="http://schemas.openxmlformats.org/officeDocument/2006/customXml" ds:itemID="{18728736-1421-4046-B11F-10E8C147E63C}">
  <ds:schemaRefs/>
</ds:datastoreItem>
</file>

<file path=customXml/itemProps56.xml><?xml version="1.0" encoding="utf-8"?>
<ds:datastoreItem xmlns:ds="http://schemas.openxmlformats.org/officeDocument/2006/customXml" ds:itemID="{006C5041-BF92-414D-A882-EFCF3A560BC5}">
  <ds:schemaRefs/>
</ds:datastoreItem>
</file>

<file path=customXml/itemProps57.xml><?xml version="1.0" encoding="utf-8"?>
<ds:datastoreItem xmlns:ds="http://schemas.openxmlformats.org/officeDocument/2006/customXml" ds:itemID="{123B3609-C254-493C-8B7E-DF07B912775C}">
  <ds:schemaRefs/>
</ds:datastoreItem>
</file>

<file path=customXml/itemProps58.xml><?xml version="1.0" encoding="utf-8"?>
<ds:datastoreItem xmlns:ds="http://schemas.openxmlformats.org/officeDocument/2006/customXml" ds:itemID="{B0DE8109-102F-47FC-944C-79A12A5B433F}">
  <ds:schemaRefs/>
</ds:datastoreItem>
</file>

<file path=customXml/itemProps59.xml><?xml version="1.0" encoding="utf-8"?>
<ds:datastoreItem xmlns:ds="http://schemas.openxmlformats.org/officeDocument/2006/customXml" ds:itemID="{675DDEA9-C0E8-4F90-AC2A-A0D75BDD4F7B}">
  <ds:schemaRefs/>
</ds:datastoreItem>
</file>

<file path=customXml/itemProps6.xml><?xml version="1.0" encoding="utf-8"?>
<ds:datastoreItem xmlns:ds="http://schemas.openxmlformats.org/officeDocument/2006/customXml" ds:itemID="{BCF197FA-8176-4A5B-9838-46EFFB0AED75}">
  <ds:schemaRefs/>
</ds:datastoreItem>
</file>

<file path=customXml/itemProps60.xml><?xml version="1.0" encoding="utf-8"?>
<ds:datastoreItem xmlns:ds="http://schemas.openxmlformats.org/officeDocument/2006/customXml" ds:itemID="{8480AB9E-A982-4F56-80E4-334AD60C2223}">
  <ds:schemaRefs/>
</ds:datastoreItem>
</file>

<file path=customXml/itemProps61.xml><?xml version="1.0" encoding="utf-8"?>
<ds:datastoreItem xmlns:ds="http://schemas.openxmlformats.org/officeDocument/2006/customXml" ds:itemID="{39E6AA6D-FDD8-46C5-B253-4D17A416A5E7}">
  <ds:schemaRefs/>
</ds:datastoreItem>
</file>

<file path=customXml/itemProps62.xml><?xml version="1.0" encoding="utf-8"?>
<ds:datastoreItem xmlns:ds="http://schemas.openxmlformats.org/officeDocument/2006/customXml" ds:itemID="{B87CE6BC-0557-4693-944A-F0A1E10E837C}">
  <ds:schemaRefs/>
</ds:datastoreItem>
</file>

<file path=customXml/itemProps63.xml><?xml version="1.0" encoding="utf-8"?>
<ds:datastoreItem xmlns:ds="http://schemas.openxmlformats.org/officeDocument/2006/customXml" ds:itemID="{B35CBFFA-82A5-4A9C-BB62-02635D142739}">
  <ds:schemaRefs/>
</ds:datastoreItem>
</file>

<file path=customXml/itemProps64.xml><?xml version="1.0" encoding="utf-8"?>
<ds:datastoreItem xmlns:ds="http://schemas.openxmlformats.org/officeDocument/2006/customXml" ds:itemID="{AE198E38-0E90-405E-B492-977ADBFD0121}">
  <ds:schemaRefs/>
</ds:datastoreItem>
</file>

<file path=customXml/itemProps65.xml><?xml version="1.0" encoding="utf-8"?>
<ds:datastoreItem xmlns:ds="http://schemas.openxmlformats.org/officeDocument/2006/customXml" ds:itemID="{D951DF46-6DD3-4574-BC6A-802AA817FF7D}">
  <ds:schemaRefs/>
</ds:datastoreItem>
</file>

<file path=customXml/itemProps66.xml><?xml version="1.0" encoding="utf-8"?>
<ds:datastoreItem xmlns:ds="http://schemas.openxmlformats.org/officeDocument/2006/customXml" ds:itemID="{ED09E2D4-1E5F-49D9-8314-EF36EE2FCB4C}">
  <ds:schemaRefs/>
</ds:datastoreItem>
</file>

<file path=customXml/itemProps67.xml><?xml version="1.0" encoding="utf-8"?>
<ds:datastoreItem xmlns:ds="http://schemas.openxmlformats.org/officeDocument/2006/customXml" ds:itemID="{9BE592B7-8876-4978-8478-49AC0DC4A99F}">
  <ds:schemaRefs/>
</ds:datastoreItem>
</file>

<file path=customXml/itemProps68.xml><?xml version="1.0" encoding="utf-8"?>
<ds:datastoreItem xmlns:ds="http://schemas.openxmlformats.org/officeDocument/2006/customXml" ds:itemID="{A0362C6F-17B2-4BF5-BE0B-BE860C6FA704}">
  <ds:schemaRefs/>
</ds:datastoreItem>
</file>

<file path=customXml/itemProps69.xml><?xml version="1.0" encoding="utf-8"?>
<ds:datastoreItem xmlns:ds="http://schemas.openxmlformats.org/officeDocument/2006/customXml" ds:itemID="{280F2363-26BB-47AF-AFDA-49D19D8BE3D6}">
  <ds:schemaRefs/>
</ds:datastoreItem>
</file>

<file path=customXml/itemProps7.xml><?xml version="1.0" encoding="utf-8"?>
<ds:datastoreItem xmlns:ds="http://schemas.openxmlformats.org/officeDocument/2006/customXml" ds:itemID="{C6DE06AB-CE23-4FAE-8999-45118283AD61}">
  <ds:schemaRefs/>
</ds:datastoreItem>
</file>

<file path=customXml/itemProps8.xml><?xml version="1.0" encoding="utf-8"?>
<ds:datastoreItem xmlns:ds="http://schemas.openxmlformats.org/officeDocument/2006/customXml" ds:itemID="{0AEF36BD-0B16-46F6-BFA7-A8629381936F}">
  <ds:schemaRefs/>
</ds:datastoreItem>
</file>

<file path=customXml/itemProps9.xml><?xml version="1.0" encoding="utf-8"?>
<ds:datastoreItem xmlns:ds="http://schemas.openxmlformats.org/officeDocument/2006/customXml" ds:itemID="{E582C0DA-7C06-48B6-98D5-B000FCD7FAE3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3289</Words>
  <PresentationFormat>自定义</PresentationFormat>
  <Paragraphs>199</Paragraphs>
  <Slides>68</Slides>
  <Notes>68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68</vt:i4>
      </vt:variant>
    </vt:vector>
  </HeadingPairs>
  <TitlesOfParts>
    <vt:vector size="69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  <vt:lpstr>幻灯片 64</vt:lpstr>
      <vt:lpstr>幻灯片 65</vt:lpstr>
      <vt:lpstr>幻灯片 66</vt:lpstr>
      <vt:lpstr>幻灯片 67</vt:lpstr>
      <vt:lpstr>幻灯片 68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封面标题</dc:title>
  <cp:lastModifiedBy>Administrator</cp:lastModifiedBy>
  <cp:revision>70</cp:revision>
  <dcterms:modified xsi:type="dcterms:W3CDTF">2014-04-30T04:50:08Z</dcterms:modified>
</cp:coreProperties>
</file>