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customXml/itemProps82.xml" ContentType="application/vnd.openxmlformats-officedocument.customXmlProperties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customXml/itemProps60.xml" ContentType="application/vnd.openxmlformats-officedocument.customXmlProperties+xml"/>
  <Override PartName="/customXml/itemProps71.xml" ContentType="application/vnd.openxmlformats-officedocument.customXmlProperties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customXml/itemProps29.xml" ContentType="application/vnd.openxmlformats-officedocument.customXmlProperties+xml"/>
  <Override PartName="/customXml/itemProps76.xml" ContentType="application/vnd.openxmlformats-officedocument.customXmlProperties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65.xml" ContentType="application/vnd.openxmlformats-officedocument.customXmlProperties+xml"/>
  <Override PartName="/ppt/slides/slide77.xml" ContentType="application/vnd.openxmlformats-officedocument.presentationml.slide+xml"/>
  <Override PartName="/customXml/itemProps2.xml" ContentType="application/vnd.openxmlformats-officedocument.customXmlProperties+xml"/>
  <Override PartName="/customXml/itemProps54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customXml/itemProps21.xml" ContentType="application/vnd.openxmlformats-officedocument.customXmlPropertie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customXml/itemProps59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7.xml" ContentType="application/vnd.openxmlformats-officedocument.customXmlProperties+xml"/>
  <Override PartName="/customXml/itemProps48.xml" ContentType="application/vnd.openxmlformats-officedocument.customXmlProperties+xml"/>
  <Override PartName="/customXml/itemProps77.xml" ContentType="application/vnd.openxmlformats-officedocument.customXmlProperties+xml"/>
  <Override PartName="/customXml/itemProps19.xml" ContentType="application/vnd.openxmlformats-officedocument.customXmlProperties+xml"/>
  <Override PartName="/customXml/itemProps37.xml" ContentType="application/vnd.openxmlformats-officedocument.customXmlProperties+xml"/>
  <Override PartName="/customXml/itemProps55.xml" ContentType="application/vnd.openxmlformats-officedocument.customXmlProperties+xml"/>
  <Override PartName="/customXml/itemProps66.xml" ContentType="application/vnd.openxmlformats-officedocument.customXmlProperties+xml"/>
  <Override PartName="/customXml/itemProps84.xml" ContentType="application/vnd.openxmlformats-officedocument.customXmlProperties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44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customXml/itemProps33.xml" ContentType="application/vnd.openxmlformats-officedocument.customXmlProperties+xml"/>
  <Override PartName="/customXml/itemProps51.xml" ContentType="application/vnd.openxmlformats-officedocument.customXmlProperties+xml"/>
  <Override PartName="/customXml/itemProps8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40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customXml/itemProps8.xml" ContentType="application/vnd.openxmlformats-officedocument.customXmlProperties+xml"/>
  <Override PartName="/customXml/itemProps78.xml" ContentType="application/vnd.openxmlformats-officedocument.customXmlPropertie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67.xml" ContentType="application/vnd.openxmlformats-officedocument.customXmlProperties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27.xml" ContentType="application/vnd.openxmlformats-officedocument.customXmlProperties+xml"/>
  <Override PartName="/customXml/itemProps56.xml" ContentType="application/vnd.openxmlformats-officedocument.customXmlProperties+xml"/>
  <Override PartName="/customXml/itemProps74.xml" ContentType="application/vnd.openxmlformats-officedocument.customXmlPropertie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63.xml" ContentType="application/vnd.openxmlformats-officedocument.customXmlProperties+xml"/>
  <Override PartName="/customXml/itemProps81.xml" ContentType="application/vnd.openxmlformats-officedocument.customXmlPropertie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customXml/itemProps23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customXml/itemProps70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customXml/itemProps12.xml" ContentType="application/vnd.openxmlformats-officedocument.customXmlProperties+xml"/>
  <Override PartName="/customXml/itemProps30.xml" ContentType="application/vnd.openxmlformats-officedocument.customXmlPropertie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customXml/itemProps9.xml" ContentType="application/vnd.openxmlformats-officedocument.customXmlProperties+xml"/>
  <Override PartName="/customXml/itemProps79.xml" ContentType="application/vnd.openxmlformats-officedocument.customXmlProperties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customXml/itemProps39.xml" ContentType="application/vnd.openxmlformats-officedocument.customXmlProperties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ppt/notesSlides/notesSlide6.xml" ContentType="application/vnd.openxmlformats-officedocument.presentationml.notesSlide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46.xml" ContentType="application/vnd.openxmlformats-officedocument.customXmlProperties+xml"/>
  <Override PartName="/customXml/itemProps64.xml" ContentType="application/vnd.openxmlformats-officedocument.customXmlProperties+xml"/>
  <Override PartName="/customXml/itemProps75.xml" ContentType="application/vnd.openxmlformats-officedocument.customXmlPropertie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customXml/itemProps53.xml" ContentType="application/vnd.openxmlformats-officedocument.customXmlPropertie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customXml/itemProps31.xml" ContentType="application/vnd.openxmlformats-officedocument.customXmlPropertie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customXml/itemProps20.xml" ContentType="application/vnd.openxmlformats-officedocument.customXmlProperties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customXml/itemProps69.xml" ContentType="application/vnd.openxmlformats-officedocument.customXmlProperties+xml"/>
  <Override PartName="/ppt/notesSlides/notesSlide12.xml" ContentType="application/vnd.openxmlformats-officedocument.presentationml.notesSlide+xml"/>
  <Override PartName="/customXml/itemProps6.xml" ContentType="application/vnd.openxmlformats-officedocument.customXmlProperties+xml"/>
  <Override PartName="/customXml/itemProps58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83.xml" ContentType="application/vnd.openxmlformats-officedocument.customXmlPropertie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customXml/itemProps25.xml" ContentType="application/vnd.openxmlformats-officedocument.customXmlProperties+xml"/>
  <Override PartName="/customXml/itemProps72.xml" ContentType="application/vnd.openxmlformats-officedocument.customXmlPropertie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customXml/itemProps14.xml" ContentType="application/vnd.openxmlformats-officedocument.customXmlProperties+xml"/>
  <Override PartName="/customXml/itemProps61.xml" ContentType="application/vnd.openxmlformats-officedocument.customXmlPropertie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customXml/itemProps50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5"/>
  </p:sldMasterIdLst>
  <p:notesMasterIdLst>
    <p:notesMasterId r:id="rId169"/>
  </p:notesMasterIdLst>
  <p:sldIdLst>
    <p:sldId id="257" r:id="rId86"/>
    <p:sldId id="258" r:id="rId87"/>
    <p:sldId id="259" r:id="rId88"/>
    <p:sldId id="260" r:id="rId89"/>
    <p:sldId id="261" r:id="rId90"/>
    <p:sldId id="262" r:id="rId91"/>
    <p:sldId id="263" r:id="rId92"/>
    <p:sldId id="264" r:id="rId93"/>
    <p:sldId id="265" r:id="rId94"/>
    <p:sldId id="266" r:id="rId95"/>
    <p:sldId id="267" r:id="rId96"/>
    <p:sldId id="268" r:id="rId97"/>
    <p:sldId id="269" r:id="rId98"/>
    <p:sldId id="270" r:id="rId99"/>
    <p:sldId id="271" r:id="rId100"/>
    <p:sldId id="272" r:id="rId101"/>
    <p:sldId id="273" r:id="rId102"/>
    <p:sldId id="274" r:id="rId103"/>
    <p:sldId id="275" r:id="rId104"/>
    <p:sldId id="276" r:id="rId105"/>
    <p:sldId id="277" r:id="rId106"/>
    <p:sldId id="278" r:id="rId107"/>
    <p:sldId id="279" r:id="rId108"/>
    <p:sldId id="280" r:id="rId109"/>
    <p:sldId id="281" r:id="rId110"/>
    <p:sldId id="282" r:id="rId111"/>
    <p:sldId id="283" r:id="rId112"/>
    <p:sldId id="284" r:id="rId113"/>
    <p:sldId id="285" r:id="rId114"/>
    <p:sldId id="286" r:id="rId115"/>
    <p:sldId id="287" r:id="rId116"/>
    <p:sldId id="288" r:id="rId117"/>
    <p:sldId id="289" r:id="rId118"/>
    <p:sldId id="290" r:id="rId119"/>
    <p:sldId id="291" r:id="rId120"/>
    <p:sldId id="292" r:id="rId121"/>
    <p:sldId id="293" r:id="rId122"/>
    <p:sldId id="294" r:id="rId123"/>
    <p:sldId id="295" r:id="rId124"/>
    <p:sldId id="296" r:id="rId125"/>
    <p:sldId id="297" r:id="rId126"/>
    <p:sldId id="298" r:id="rId127"/>
    <p:sldId id="299" r:id="rId128"/>
    <p:sldId id="300" r:id="rId129"/>
    <p:sldId id="301" r:id="rId130"/>
    <p:sldId id="302" r:id="rId131"/>
    <p:sldId id="303" r:id="rId132"/>
    <p:sldId id="304" r:id="rId133"/>
    <p:sldId id="305" r:id="rId134"/>
    <p:sldId id="306" r:id="rId135"/>
    <p:sldId id="307" r:id="rId136"/>
    <p:sldId id="308" r:id="rId137"/>
    <p:sldId id="309" r:id="rId138"/>
    <p:sldId id="310" r:id="rId139"/>
    <p:sldId id="311" r:id="rId140"/>
    <p:sldId id="312" r:id="rId141"/>
    <p:sldId id="313" r:id="rId142"/>
    <p:sldId id="314" r:id="rId143"/>
    <p:sldId id="315" r:id="rId144"/>
    <p:sldId id="316" r:id="rId145"/>
    <p:sldId id="317" r:id="rId146"/>
    <p:sldId id="318" r:id="rId147"/>
    <p:sldId id="319" r:id="rId148"/>
    <p:sldId id="320" r:id="rId149"/>
    <p:sldId id="321" r:id="rId150"/>
    <p:sldId id="322" r:id="rId151"/>
    <p:sldId id="323" r:id="rId152"/>
    <p:sldId id="324" r:id="rId153"/>
    <p:sldId id="325" r:id="rId154"/>
    <p:sldId id="326" r:id="rId155"/>
    <p:sldId id="327" r:id="rId156"/>
    <p:sldId id="328" r:id="rId157"/>
    <p:sldId id="329" r:id="rId158"/>
    <p:sldId id="330" r:id="rId159"/>
    <p:sldId id="331" r:id="rId160"/>
    <p:sldId id="332" r:id="rId161"/>
    <p:sldId id="333" r:id="rId162"/>
    <p:sldId id="334" r:id="rId163"/>
    <p:sldId id="335" r:id="rId164"/>
    <p:sldId id="336" r:id="rId165"/>
    <p:sldId id="337" r:id="rId166"/>
    <p:sldId id="338" r:id="rId167"/>
    <p:sldId id="339" r:id="rId168"/>
  </p:sldIdLst>
  <p:sldSz cx="9144000" cy="6840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8142" autoAdjust="0"/>
  </p:normalViewPr>
  <p:slideViewPr>
    <p:cSldViewPr>
      <p:cViewPr varScale="1">
        <p:scale>
          <a:sx n="70" d="100"/>
          <a:sy n="70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32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slide" Target="slides/slide4.xml"/><Relationship Id="rId112" Type="http://schemas.openxmlformats.org/officeDocument/2006/relationships/slide" Target="slides/slide27.xml"/><Relationship Id="rId133" Type="http://schemas.openxmlformats.org/officeDocument/2006/relationships/slide" Target="slides/slide48.xml"/><Relationship Id="rId138" Type="http://schemas.openxmlformats.org/officeDocument/2006/relationships/slide" Target="slides/slide53.xml"/><Relationship Id="rId154" Type="http://schemas.openxmlformats.org/officeDocument/2006/relationships/slide" Target="slides/slide69.xml"/><Relationship Id="rId159" Type="http://schemas.openxmlformats.org/officeDocument/2006/relationships/slide" Target="slides/slide74.xml"/><Relationship Id="rId170" Type="http://schemas.openxmlformats.org/officeDocument/2006/relationships/presProps" Target="presProps.xml"/><Relationship Id="rId16" Type="http://schemas.openxmlformats.org/officeDocument/2006/relationships/customXml" Target="../customXml/item16.xml"/><Relationship Id="rId107" Type="http://schemas.openxmlformats.org/officeDocument/2006/relationships/slide" Target="slides/slide22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17.xml"/><Relationship Id="rId123" Type="http://schemas.openxmlformats.org/officeDocument/2006/relationships/slide" Target="slides/slide38.xml"/><Relationship Id="rId128" Type="http://schemas.openxmlformats.org/officeDocument/2006/relationships/slide" Target="slides/slide43.xml"/><Relationship Id="rId144" Type="http://schemas.openxmlformats.org/officeDocument/2006/relationships/slide" Target="slides/slide59.xml"/><Relationship Id="rId149" Type="http://schemas.openxmlformats.org/officeDocument/2006/relationships/slide" Target="slides/slide64.xml"/><Relationship Id="rId5" Type="http://schemas.openxmlformats.org/officeDocument/2006/relationships/customXml" Target="../customXml/item5.xml"/><Relationship Id="rId90" Type="http://schemas.openxmlformats.org/officeDocument/2006/relationships/slide" Target="slides/slide5.xml"/><Relationship Id="rId95" Type="http://schemas.openxmlformats.org/officeDocument/2006/relationships/slide" Target="slides/slide10.xml"/><Relationship Id="rId160" Type="http://schemas.openxmlformats.org/officeDocument/2006/relationships/slide" Target="slides/slide75.xml"/><Relationship Id="rId165" Type="http://schemas.openxmlformats.org/officeDocument/2006/relationships/slide" Target="slides/slide80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slide" Target="slides/slide28.xml"/><Relationship Id="rId118" Type="http://schemas.openxmlformats.org/officeDocument/2006/relationships/slide" Target="slides/slide33.xml"/><Relationship Id="rId134" Type="http://schemas.openxmlformats.org/officeDocument/2006/relationships/slide" Target="slides/slide49.xml"/><Relationship Id="rId139" Type="http://schemas.openxmlformats.org/officeDocument/2006/relationships/slide" Target="slides/slide54.xml"/><Relationship Id="rId80" Type="http://schemas.openxmlformats.org/officeDocument/2006/relationships/customXml" Target="../customXml/item80.xml"/><Relationship Id="rId85" Type="http://schemas.openxmlformats.org/officeDocument/2006/relationships/slideMaster" Target="slideMasters/slideMaster1.xml"/><Relationship Id="rId150" Type="http://schemas.openxmlformats.org/officeDocument/2006/relationships/slide" Target="slides/slide65.xml"/><Relationship Id="rId155" Type="http://schemas.openxmlformats.org/officeDocument/2006/relationships/slide" Target="slides/slide70.xml"/><Relationship Id="rId171" Type="http://schemas.openxmlformats.org/officeDocument/2006/relationships/viewProps" Target="viewProps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18.xml"/><Relationship Id="rId108" Type="http://schemas.openxmlformats.org/officeDocument/2006/relationships/slide" Target="slides/slide23.xml"/><Relationship Id="rId124" Type="http://schemas.openxmlformats.org/officeDocument/2006/relationships/slide" Target="slides/slide39.xml"/><Relationship Id="rId129" Type="http://schemas.openxmlformats.org/officeDocument/2006/relationships/slide" Target="slides/slide44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slide" Target="slides/slide6.xml"/><Relationship Id="rId96" Type="http://schemas.openxmlformats.org/officeDocument/2006/relationships/slide" Target="slides/slide11.xml"/><Relationship Id="rId140" Type="http://schemas.openxmlformats.org/officeDocument/2006/relationships/slide" Target="slides/slide55.xml"/><Relationship Id="rId145" Type="http://schemas.openxmlformats.org/officeDocument/2006/relationships/slide" Target="slides/slide60.xml"/><Relationship Id="rId161" Type="http://schemas.openxmlformats.org/officeDocument/2006/relationships/slide" Target="slides/slide76.xml"/><Relationship Id="rId166" Type="http://schemas.openxmlformats.org/officeDocument/2006/relationships/slide" Target="slides/slide8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21.xml"/><Relationship Id="rId114" Type="http://schemas.openxmlformats.org/officeDocument/2006/relationships/slide" Target="slides/slide29.xml"/><Relationship Id="rId119" Type="http://schemas.openxmlformats.org/officeDocument/2006/relationships/slide" Target="slides/slide34.xml"/><Relationship Id="rId127" Type="http://schemas.openxmlformats.org/officeDocument/2006/relationships/slide" Target="slides/slide42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" Target="slides/slide1.xml"/><Relationship Id="rId94" Type="http://schemas.openxmlformats.org/officeDocument/2006/relationships/slide" Target="slides/slide9.xml"/><Relationship Id="rId99" Type="http://schemas.openxmlformats.org/officeDocument/2006/relationships/slide" Target="slides/slide14.xml"/><Relationship Id="rId101" Type="http://schemas.openxmlformats.org/officeDocument/2006/relationships/slide" Target="slides/slide16.xml"/><Relationship Id="rId122" Type="http://schemas.openxmlformats.org/officeDocument/2006/relationships/slide" Target="slides/slide37.xml"/><Relationship Id="rId130" Type="http://schemas.openxmlformats.org/officeDocument/2006/relationships/slide" Target="slides/slide45.xml"/><Relationship Id="rId135" Type="http://schemas.openxmlformats.org/officeDocument/2006/relationships/slide" Target="slides/slide50.xml"/><Relationship Id="rId143" Type="http://schemas.openxmlformats.org/officeDocument/2006/relationships/slide" Target="slides/slide58.xml"/><Relationship Id="rId148" Type="http://schemas.openxmlformats.org/officeDocument/2006/relationships/slide" Target="slides/slide63.xml"/><Relationship Id="rId151" Type="http://schemas.openxmlformats.org/officeDocument/2006/relationships/slide" Target="slides/slide66.xml"/><Relationship Id="rId156" Type="http://schemas.openxmlformats.org/officeDocument/2006/relationships/slide" Target="slides/slide71.xml"/><Relationship Id="rId164" Type="http://schemas.openxmlformats.org/officeDocument/2006/relationships/slide" Target="slides/slide79.xml"/><Relationship Id="rId16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72" Type="http://schemas.openxmlformats.org/officeDocument/2006/relationships/theme" Target="theme/theme1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24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12.xml"/><Relationship Id="rId104" Type="http://schemas.openxmlformats.org/officeDocument/2006/relationships/slide" Target="slides/slide19.xml"/><Relationship Id="rId120" Type="http://schemas.openxmlformats.org/officeDocument/2006/relationships/slide" Target="slides/slide35.xml"/><Relationship Id="rId125" Type="http://schemas.openxmlformats.org/officeDocument/2006/relationships/slide" Target="slides/slide40.xml"/><Relationship Id="rId141" Type="http://schemas.openxmlformats.org/officeDocument/2006/relationships/slide" Target="slides/slide56.xml"/><Relationship Id="rId146" Type="http://schemas.openxmlformats.org/officeDocument/2006/relationships/slide" Target="slides/slide61.xml"/><Relationship Id="rId167" Type="http://schemas.openxmlformats.org/officeDocument/2006/relationships/slide" Target="slides/slide82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7.xml"/><Relationship Id="rId162" Type="http://schemas.openxmlformats.org/officeDocument/2006/relationships/slide" Target="slides/slide77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2.xml"/><Relationship Id="rId110" Type="http://schemas.openxmlformats.org/officeDocument/2006/relationships/slide" Target="slides/slide25.xml"/><Relationship Id="rId115" Type="http://schemas.openxmlformats.org/officeDocument/2006/relationships/slide" Target="slides/slide30.xml"/><Relationship Id="rId131" Type="http://schemas.openxmlformats.org/officeDocument/2006/relationships/slide" Target="slides/slide46.xml"/><Relationship Id="rId136" Type="http://schemas.openxmlformats.org/officeDocument/2006/relationships/slide" Target="slides/slide51.xml"/><Relationship Id="rId157" Type="http://schemas.openxmlformats.org/officeDocument/2006/relationships/slide" Target="slides/slide72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slide" Target="slides/slide67.xml"/><Relationship Id="rId173" Type="http://schemas.openxmlformats.org/officeDocument/2006/relationships/tableStyles" Target="tableStyle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15.xml"/><Relationship Id="rId105" Type="http://schemas.openxmlformats.org/officeDocument/2006/relationships/slide" Target="slides/slide20.xml"/><Relationship Id="rId126" Type="http://schemas.openxmlformats.org/officeDocument/2006/relationships/slide" Target="slides/slide41.xml"/><Relationship Id="rId147" Type="http://schemas.openxmlformats.org/officeDocument/2006/relationships/slide" Target="slides/slide62.xml"/><Relationship Id="rId168" Type="http://schemas.openxmlformats.org/officeDocument/2006/relationships/slide" Target="slides/slide83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slide" Target="slides/slide8.xml"/><Relationship Id="rId98" Type="http://schemas.openxmlformats.org/officeDocument/2006/relationships/slide" Target="slides/slide13.xml"/><Relationship Id="rId121" Type="http://schemas.openxmlformats.org/officeDocument/2006/relationships/slide" Target="slides/slide36.xml"/><Relationship Id="rId142" Type="http://schemas.openxmlformats.org/officeDocument/2006/relationships/slide" Target="slides/slide57.xml"/><Relationship Id="rId163" Type="http://schemas.openxmlformats.org/officeDocument/2006/relationships/slide" Target="slides/slide78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slide" Target="slides/slide31.xml"/><Relationship Id="rId137" Type="http://schemas.openxmlformats.org/officeDocument/2006/relationships/slide" Target="slides/slide52.xml"/><Relationship Id="rId158" Type="http://schemas.openxmlformats.org/officeDocument/2006/relationships/slide" Target="slides/slide73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slide" Target="slides/slide3.xml"/><Relationship Id="rId111" Type="http://schemas.openxmlformats.org/officeDocument/2006/relationships/slide" Target="slides/slide26.xml"/><Relationship Id="rId132" Type="http://schemas.openxmlformats.org/officeDocument/2006/relationships/slide" Target="slides/slide47.xml"/><Relationship Id="rId153" Type="http://schemas.openxmlformats.org/officeDocument/2006/relationships/slide" Target="slides/slide6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16A1-CD54-44AD-AAEF-7C0100267705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C518D-AE7E-41F4-BDAF-13DD522B5C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A9AE-DFF2-479B-AF37-FAA367F55B3D}" type="datetimeFigureOut">
              <a:rPr lang="zh-CN" altLang="en-US" smtClean="0"/>
              <a:pPr/>
              <a:t>2014-8-13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8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4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8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5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6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1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9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7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5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9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3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0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9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9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1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1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0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7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0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4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4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2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3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5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3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2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8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4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1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5.xml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0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5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6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1.xml"/><Relationship Id="rId4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7.xml"/><Relationship Id="rId4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3.xml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Relationship Id="rId4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7.xml"/><Relationship Id="rId4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8.xml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1.xml"/><Relationship Id="rId4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6.xml"/><Relationship Id="rId4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5.xml"/><Relationship Id="rId4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8.xml"/><Relationship Id="rId4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1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0.xml"/><Relationship Id="rId4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6.xml"/><Relationship Id="rId4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3.xml"/><Relationship Id="rId4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2.xml"/><Relationship Id="rId4" Type="http://schemas.openxmlformats.org/officeDocument/2006/relationships/image" Target="../media/image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4.xml"/><Relationship Id="rId4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4" Type="http://schemas.openxmlformats.org/officeDocument/2006/relationships/image" Target="../media/image1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2.xml"/><Relationship Id="rId4" Type="http://schemas.openxmlformats.org/officeDocument/2006/relationships/image" Target="../media/image1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6.xml"/><Relationship Id="rId4" Type="http://schemas.openxmlformats.org/officeDocument/2006/relationships/image" Target="../media/image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1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7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7.xml"/><Relationship Id="rId4" Type="http://schemas.openxmlformats.org/officeDocument/2006/relationships/image" Target="../media/image1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4.xml"/><Relationship Id="rId4" Type="http://schemas.openxmlformats.org/officeDocument/2006/relationships/image" Target="../media/image1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6.xml"/><Relationship Id="rId4" Type="http://schemas.openxmlformats.org/officeDocument/2006/relationships/image" Target="../media/image1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Relationship Id="rId4" Type="http://schemas.openxmlformats.org/officeDocument/2006/relationships/image" Target="../media/image1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8.xml"/><Relationship Id="rId4" Type="http://schemas.openxmlformats.org/officeDocument/2006/relationships/image" Target="../media/image1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9.xml"/><Relationship Id="rId4" Type="http://schemas.openxmlformats.org/officeDocument/2006/relationships/image" Target="../media/image1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7.xml"/><Relationship Id="rId4" Type="http://schemas.openxmlformats.org/officeDocument/2006/relationships/image" Target="../media/image1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9.xml"/><Relationship Id="rId4" Type="http://schemas.openxmlformats.org/officeDocument/2006/relationships/image" Target="../media/image1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9.xml"/><Relationship Id="rId4" Type="http://schemas.openxmlformats.org/officeDocument/2006/relationships/image" Target="../media/image1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3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0.xml"/><Relationship Id="rId4" Type="http://schemas.openxmlformats.org/officeDocument/2006/relationships/image" Target="../media/image1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Relationship Id="rId4" Type="http://schemas.openxmlformats.org/officeDocument/2006/relationships/image" Target="../media/image1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0.xml"/><Relationship Id="rId4" Type="http://schemas.openxmlformats.org/officeDocument/2006/relationships/image" Target="../media/image1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4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00000"/>
              </a:lnSpc>
              <a:spcBef>
                <a:spcPts val="1502"/>
              </a:spcBef>
              <a:buNone/>
            </a:pPr>
            <a:r>
              <a:t/>
            </a:r>
            <a:br/>
            <a:endParaRPr lang="zh-CN" altLang="en-US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0113" y="900112"/>
            <a:ext cx="7345362" cy="22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2"/>
          <p:cNvSpPr>
            <a:spLocks/>
          </p:cNvSpPr>
          <p:nvPr/>
        </p:nvSpPr>
        <p:spPr bwMode="auto">
          <a:xfrm>
            <a:off x="500063" y="3708400"/>
            <a:ext cx="81438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1" hangingPunct="0">
              <a:spcBef>
                <a:spcPts val="3000"/>
              </a:spcBef>
            </a:pPr>
            <a:r>
              <a:rPr lang="zh-CN" altLang="en-US" sz="6000" dirty="0">
                <a:ea typeface="方正大黑简体" pitchFamily="65" charset="-122"/>
              </a:rPr>
              <a:t>语文</a:t>
            </a:r>
            <a:r>
              <a:rPr lang="en-US" altLang="zh-CN" sz="6000" dirty="0">
                <a:ea typeface="方正大黑简体" pitchFamily="65" charset="-122"/>
              </a:rPr>
              <a:t>·</a:t>
            </a:r>
            <a:r>
              <a:rPr lang="zh-CN" altLang="en-US" sz="6000" dirty="0">
                <a:ea typeface="方正大黑简体" pitchFamily="65" charset="-122"/>
              </a:rPr>
              <a:t>必修</a:t>
            </a:r>
            <a:r>
              <a:rPr lang="en-US" altLang="zh-CN" sz="6000" dirty="0" smtClean="0">
                <a:ea typeface="方正大黑简体" pitchFamily="65" charset="-122"/>
              </a:rPr>
              <a:t>1</a:t>
            </a:r>
            <a:r>
              <a:rPr lang="zh-CN" altLang="en-US" sz="6000" kern="0" dirty="0" smtClean="0">
                <a:solidFill>
                  <a:srgbClr val="000000"/>
                </a:solidFill>
                <a:latin typeface="Times New Roman" pitchFamily="65" charset="-122"/>
                <a:ea typeface="方正大黑简体" pitchFamily="65" charset="-122"/>
              </a:rPr>
              <a:t>人教</a:t>
            </a:r>
            <a:r>
              <a:rPr lang="zh-CN" altLang="en-US" sz="6000" dirty="0" smtClean="0">
                <a:ea typeface="方正大黑简体" pitchFamily="65" charset="-122"/>
              </a:rPr>
              <a:t>版</a:t>
            </a:r>
            <a:endParaRPr lang="en-US" altLang="zh-CN" sz="6000" dirty="0">
              <a:ea typeface="方正大黑简体" pitchFamily="65" charset="-122"/>
            </a:endParaRPr>
          </a:p>
          <a:p>
            <a:pPr algn="ctr" eaLnBrk="0" latinLnBrk="1" hangingPunct="0">
              <a:spcBef>
                <a:spcPts val="3000"/>
              </a:spcBef>
            </a:pPr>
            <a:r>
              <a:rPr lang="zh-CN" altLang="en-US" sz="6000" dirty="0" smtClean="0">
                <a:ea typeface="方正大黑简体" pitchFamily="65" charset="-122"/>
              </a:rPr>
              <a:t>第</a:t>
            </a:r>
            <a:r>
              <a:rPr lang="en-US" altLang="zh-CN" sz="6000" dirty="0" smtClean="0">
                <a:ea typeface="方正大黑简体" pitchFamily="65" charset="-122"/>
              </a:rPr>
              <a:t>3</a:t>
            </a:r>
            <a:r>
              <a:rPr lang="zh-CN" altLang="en-US" sz="6000" dirty="0" smtClean="0">
                <a:ea typeface="方正大黑简体" pitchFamily="65" charset="-122"/>
              </a:rPr>
              <a:t>期</a:t>
            </a:r>
            <a:endParaRPr lang="zh-CN" altLang="en-US" sz="4400" dirty="0">
              <a:latin typeface="Calibri" pitchFamily="34" charset="0"/>
            </a:endParaRPr>
          </a:p>
        </p:txBody>
      </p:sp>
    </p:spTree>
    <p:custDataLst>
      <p:custData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制造还不大,哪怕是一个手电筒,但这手电筒是中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国的,在世界上是唯一的,而不是别人用的打火机,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我们还津津乐道着松节油,或者只是在说我们多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么可怜呀还用着松节油,或者只去组装别人的打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火机。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我没有理性分析的能力,我只是感觉我们得调整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我们的思维,这就是,我们的文学应该面对全部人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类,而不仅仅只是中国。在面对全部人类时,我们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要有中国文化的立场,去提供我们生存状况下的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生存经验,以此在世界文学的舞台上展示我们的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国家形象。可能这样的工作将很艰难,但如果从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现在起,经过一代两代作家的努力,我们的文学才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能坚挺于世界文学之林,成为世界文学的一部分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所以,我们要保护有着中国文学立场的文学原创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1.对“我们需要反省现在的中国文学”的理由,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解说不正确的一项是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A.与古代的中国文学相比,今天的中国文学还存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在着相当大的缺憾。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B.今天的中国文学虽然成就斐然,但至今未能坚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挺于世界文学之林。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C.反省是具备了一定实力后的意识,而走向复兴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的中国在各方面都具备了一定的实力。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D.尽管今天的中国文学热闹而华丽,但社会和广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大读者仍不满意。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2.下列理解,符合原文意思的一项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A.一个世纪以来,中国文学一直在适应着社会的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转型,虽然涌现了许多反映时代生活的优秀作品,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但这些作品都缺乏中国文化的立场。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B.作者认为,从社会发展和文学自身发展等方面,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都要求今天的中国文学能在世界文学的舞台上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展示国家形象。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C.作者认为,我们要充分认识民族与世界的关系,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钻研民族文化的经典著作,从而获得面向世界写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作的能力。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D.只要经过几代作家的努力,我们的文学就能站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在中国文化的立场上,为全人类提供我们生存状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态下的生存经验。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3.根据原文内容,下列理解和分析不正确的一项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A.当前,我们的文学里缺乏民族性,没有坚持我们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民族文化的立场,没有民族文化的味道。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B.我们的文学现在缺乏独创性,没有建立在中国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文化立场上的独特的制造。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C.文学立场出问题的原因,在于我们经历了太多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的苦难,觉醒的过程中习惯了倾诉和被人倾听。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D.我们的文学要能够为全人类的未来发展提供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一些我们的经验和想法,即使只是帮别人组装打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火机。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二、古代诗文阅读(36分)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(一)文言文阅读(19分)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阅读下面的文言文,完成4~7题。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周文育,字景德,义兴阳羡人也。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少孤贫本居新安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寿昌县姓项氏名猛奴年十一能反覆游水中数里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跳高五六尺与群儿聚戏众莫能及。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义兴人周荟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为寿昌浦口戍主,见而奇之,因召与语。文育对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曰:“母老家贫,兄姊并长大,困于赋役。”荟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之,乃随文育至家,就其母请文育养为己子,母遂与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之。及荟秩满</a:t>
            </a:r>
            <a:r>
              <a:rPr lang="zh-CN" altLang="en-US" sz="2262" kern="0" baseline="5900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,与文育还都,见于太子詹事周舍,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请制名字,舍因为立名文育,字景德。命兄子弘让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教之书计。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弘让善隶书,写蔡邕《劝学》及古诗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2014~2015学年</a:t>
            </a:r>
            <a:r>
              <a:rPr lang="zh-CN" altLang="en-US" sz="3181" kern="0" spc="3117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创新卷(三)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86198"/>
            <a:ext cx="8316000" cy="393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编审:本报语文研究中心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71510"/>
            <a:ext cx="8316000" cy="3048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说明:1.考试范围为必修1第三单元。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56822"/>
            <a:ext cx="8316000" cy="21631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2.考试时间150分钟,满分150分。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42134"/>
            <a:ext cx="8316000" cy="1277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第Ⅰ卷　阅读题</a:t>
            </a:r>
            <a:endParaRPr lang="zh-CN" altLang="en-US"/>
          </a:p>
        </p:txBody>
      </p:sp>
      <p:pic>
        <p:nvPicPr>
          <p:cNvPr id="7" name="图片 7" descr="textimage0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051" y="1330890"/>
            <a:ext cx="783999" cy="61151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以遗文育,文育不之省也,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谓弘让曰:“谁能学此,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取富贵但有大槊耳。”弘让壮之,教之骑射,文育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大悦。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司州刺史陈庆之与荟同郡,素相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善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,启荟为前军军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主。庆之使荟将五百人往新蔡悬瓠(xuánhù,古城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名),慰劳白水蛮,蛮谋执荟以入魏,事觉,荟与文育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拒之。时贼徒甚盛,一日之中战数十合,文育前锋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陷阵,勇冠军中。荟于阵战死,文育驰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取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其尸,贼不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敢逼。及夕,各引去。文育身被九创,创愈,辞请还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葬,庆之壮其节,厚加赗</a:t>
            </a:r>
            <a:r>
              <a:rPr lang="zh-CN" altLang="en-US" sz="2262" kern="0" baseline="5900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遗而遣之。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葬讫,会庐安兴为南江督护,启文育同行。累征俚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獠</a:t>
            </a:r>
            <a:r>
              <a:rPr lang="zh-CN" altLang="en-US" sz="2262" kern="0" baseline="5900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,所在有功,除南海令。安兴死后,文育与杜僧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明攻广州,为高祖所败,高祖赦之,语在僧明传。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后监州王劢以文育为长流,深被委任。劢被代,文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育欲与劢俱下,至大庾岭,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诣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卜者,卜者曰:“君北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下不过作令长,南入则为公侯。”文育曰:“足钱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便可,谁望公侯。”卜人又曰:“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君须臾当暴得银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至二千两,若不见信,以此为验。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”其夕,宿逆旅</a:t>
            </a:r>
            <a:r>
              <a:rPr lang="zh-CN" altLang="en-US" sz="2262" kern="0" baseline="5900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④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有贾人求与文育博,文育胜之,得银二千两。旦日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辞劢,劢问其故,文育以告,劢乃遣之。高祖在高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要,闻其还也,大喜,遣人迎之,厚加赏赐,分麾下配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焉。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(选自《陈书》,有删节)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【注】①秩满:官吏任期届满。②赗:fèng,给送葬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者助葬的物品。③俚獠:古代少数民族的名称。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④逆旅:迎客止宿之处,客舍。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4.对下列句子中加点的词的解释,不正确的一项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A.荟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哀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之,乃随文育至家　　　　哀:同情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B.素相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善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,启荟为前军军主　　善:赞许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C.文育驰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取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其尸,贼不敢逼　　取:夺回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D.至大庾岭,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诣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卜者　　诣:造访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5.对文中画波浪线部分的断句,正确的一项是(3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A.少孤贫/本居新安寿昌县/姓项氏/名猛奴/年十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一/能反覆游水中数里/跳高五六尺/与群儿聚戏/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众莫能及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B.少孤贫本居/新安寿昌县/姓项氏/名猛奴/年十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一/能反覆游水中/数里跳高五六尺/与群儿聚戏/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众莫能及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C.少孤贫/本居新安寿昌县/姓项氏/名猛奴年/十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一能反覆游水中/数里/跳高五六尺/与群儿聚戏/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众莫能及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D.少孤贫/本居新安寿昌县/姓项氏/名猛奴/年十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一/能反覆/游水中数里/跳高五六尺与群儿聚戏/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众莫能及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6.下列对原文有关内容的概括和分析,不正确的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一项是(3分)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A.周文育本姓项,名叫猛奴,周荟见到他时认为他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是个奇特的人,于是便向自己的母亲请求把他收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为养子。后来,项猛奴改姓周,名文育,学习骑射。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B.弘让教周文育写字和算术,但周文育不以为然,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认为博取功名只要有大槊就可以了。弘让听后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大为赞赏,于是便教周文育骑马射箭。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C.陈庆之派周荟慰劳白水蛮人,但蛮人却密谋活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捉周荟送给魏,事情泄露后,周荟和周文育率兵抵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抗。结果,周荟战死,周文育身上也多处受伤。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D.王劢的职务被别人替代后,周文育和王劢一同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北下,但走到大庾岭时听信了卜人的话而返回,受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到高祖的热烈欢迎。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甲　必考题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一、现代文阅读(9分,每小题3分)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阅读下面的文字,完成1~3题。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一个世纪以来,中国在发生着剧烈的变化,社会在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不断地转型,一步步走向复兴之路。中国的文学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随着时代在颠簸,几代人在适应,在试验,直至今天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7.把文中画横线的句子翻译成现代汉语。(10分)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(1)弘让善隶书,写蔡邕《劝学》及古诗以遗文育,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文育不之省也。(5分)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译文: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(2)君须臾当暴得银至二千两,若不见信,以此为验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。(5分)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译文: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(二)古代诗歌阅读(11分)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阅读下面这首宋词,完成8~9题。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定风波·赠将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王质</a:t>
            </a:r>
            <a:r>
              <a:rPr lang="zh-CN" altLang="en-US" sz="2262" kern="0" baseline="5900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 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问讯山东窦长卿</a:t>
            </a:r>
            <a:r>
              <a:rPr lang="zh-CN" altLang="en-US" sz="2262" kern="0" baseline="5900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,苍苍云外且垂纶。流水落花都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莫问,等取,榆林</a:t>
            </a:r>
            <a:r>
              <a:rPr lang="zh-CN" altLang="en-US" sz="2262" kern="0" baseline="5900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沙月静边尘。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江面不如杯面阔,卷起,五湖烟浪入清尊。醉倒投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床君且睡,却怕,挑灯看剑忽伤神。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【注】①王质:南宋高宗、孝宗时期著名经学家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、诗人、文学家。②窦长卿:作者之友,一位被投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闲置散的将领。③榆林:在陕西北部,地临沙漠,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北宋时防御西夏的边防重镇。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8.下阕第一句运用了哪些修辞手法?请结合词句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说明。(5分)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9.这首词表达了作者怎样的情感?试做简要分析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。(6分)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(三)名篇名句默写(6分)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10.补写出下列句子句中的空缺部分。(6分)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(1)徐志摩在《再别康桥》里描绘康河岸的柳树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的诗句“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 　 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 　 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”比喻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十分精妙。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(2)《荆轲刺秦王》中易水送别荆轲时高渐离唱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的是“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!”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(3)《记念刘和珍君》中鲁迅是这样评价国民的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沉默的:“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。”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乙　选考题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请在第三、四两题中选定其中一题作答。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三、文学类文本阅读(25分)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11.阅读下面的文字,完成(1)~(4)题。(25分)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胖子和瘦子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[俄国]契诃夫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在尼古拉铁路的一个火车站上,两位朋友,一个是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胖子,一个是瘦子,相遇了。胖子刚刚在车站上吃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完饭,嘴唇上粘着油,发亮,跟熟透的樱桃一样。他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冒出葡萄酒和fleurd’orange</a:t>
            </a:r>
            <a:r>
              <a:rPr lang="zh-CN" altLang="en-US" sz="2262" kern="0" baseline="5900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的气味。瘦子刚刚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跳下火车,拿着皮箱、包裹、硬纸盒。他身上冒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出火腿和咖啡渣的气味。他背后站着一个长下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巴的瘦女人,那是他妻子;还有一个眯起一只眼睛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的、高个子的男学生,那是他儿子。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“波尔菲里!”胖子看见瘦子,就叫起来,“是你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吗?老朋友!多少个冬天,多少个夏天,没见着你啦!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“哎呀!”瘦子惊奇地叫起来,“米沙!小时候的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朋友!你打哪儿来的?”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两个朋友互相拥抱,吻了三回,彼此打量着,眼睛里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满是眼泪。两个人都感到愉快的惊奇。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“我亲爱的!”瘦子吻过以后说,“真是想不到!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真是出其不意!噢,好好瞧瞧我!还是跟从前那么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漂亮!还是从前那样仪表堂堂!天呐!那么,你怎么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样?发财啦?结婚啦?你看,我已经结婚了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这是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。今天的中国文学有着它的热闹和华丽,我们欣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赏着它的成就。但环顾四周,回头望去,我们的文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学还存在相当大的缺憾,不仅未坚挺于世界文学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之林,就是在国内,社会和广大的读者心中仍不满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意。我们需要反省,这种反省是具备了一定实力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后的意识,这种反省也只有在这个时候。历史把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这一任务扔给了我们,是我们当代作家的使命。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我妻子露易丝,她娘家姓万增巴赫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路德派的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教徒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这是我儿子纳发纳伊尔,三年级的学生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。这是我小时的朋友,纳发纳伊尔!我们小时候是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同学!”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纳发纳伊尔想了想,脱下帽子。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“我们小时候是同学!”瘦子接着说,“你还记得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从前大家怎样拿你开玩笑吗?大家给你起一个外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号叫赫洛斯特拉托斯</a:t>
            </a:r>
            <a:r>
              <a:rPr lang="zh-CN" altLang="en-US" sz="2262" kern="0" baseline="5900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,因为你拿纸烟烧一本教科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书;我呢,外号就是厄菲阿尔忒斯</a:t>
            </a:r>
            <a:r>
              <a:rPr lang="zh-CN" altLang="en-US" sz="2262" kern="0" baseline="5900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,因为我爱搬弄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是非。哈哈!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那时候咱们都是小孩子啊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别怕难为情,纳发纳伊尔。走到跟前去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我妻子,她娘家姓万增巴赫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路德派的教徒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纳发纳伊尔想了想,躲到他父亲背后了。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“那么,你的景况怎么样,朋友?”胖子问,热情地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瞧着他的朋友,“你在哪儿做官?你做到几等官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啦?”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“是在做官,我亲爱的!我已经做了两年八等文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官,得了斯丹尼司拉夫勋章。薪水很少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可是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求上帝跟它同在</a:t>
            </a:r>
            <a:r>
              <a:rPr lang="zh-CN" altLang="en-US" sz="2262" kern="0" baseline="5900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④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!我妻子教音乐课;我呢,私下里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用木头做烟盒。挺好的烟盒!我卖一卢布一个。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谁要是一回买十个或十个以上,你知道,我就打点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折扣。我们总算混着过下来了。你看,我原在做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科员,现在调到这儿来,仍旧在科里,可是做科长了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往后我就在这儿做事。那么,你怎么样?恐怕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你已经做到五等文官了吧?”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“不,亲爱的,你还得再高点才成,”胖子说,“我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已经做到三等文官了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我有两个星章了。”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瘦子忽然脸色变白,呆住了,可是他脸上的肉很快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地向四面八方扭动,做出顶畅快的笑容,仿佛他的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脸上、眼睛里射出火星来似的。他耸起肩膀,弯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下腰,缩成一团了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他的皮箱啊,包裹啊,硬纸盒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啊,好像也耸起肩膀,皱起了脸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他妻子的长下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巴变得越发长了;纳发纳伊尔挺直身体立正,系好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制服上的所有的扣子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“大人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荣幸得很!斗胆说一句,小时候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的朋友忽然变成了大贵人!嘻嘻!”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“唉,算了!”胖子皱眉,“干吗用这种口气讲话?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你我是从小的朋友,用不着官场的那一套奉承!”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“求上帝怜恤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您老人家说的什么话?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瘦子赔笑脸说,越发缩成一团了,“大人的恩情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有如使人再生的甘露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大人,这是我儿子纳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发纳伊尔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我妻子露易丝,某种程度的路德派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教徒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胖子本想提出抗议,可是瘦子的脸上出现那样诚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惶诚恐、阿谀谄媚的丑相,弄得那三等文官直恶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心。他扭转头去不看那瘦子,伸出手去告别。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瘦子伸出三个手指头握了握手,全身弯下来鞠躬,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赔笑:“嘻——嘻——嘻!”他妻子也赔着笑脸。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纳发纳伊尔把两脚靠拢,制帽掉到地下去了。这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三个人都感到愉快的惊奇。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【注】①法语,香橙花。②赫洛斯特拉托斯:希腊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人,公元前356年放火烧掉了以弗所城狄安娜神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庙,因而出名。③厄菲阿尔忒斯:希腊人,公元前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五世纪初,为波斯军队带路,出卖同胞,引敌入境。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④求上帝跟它同在:意思是“那也没关系!”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(1)下列对小说有关内容的分析和概括,不正确的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两项是(5分)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A.这篇小说通过两个老同学在车站邂逅的场景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和对话,描绘了两个人的情绪变化,反映了俄国官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场的森严等级和小官吏的卑躬屈节,鞭挞伪善、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庸俗的社会畸形心态。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我们的文学到了要求展示国家形象的时候。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如何才能展示国家形象?我谈不出更深的道理,我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只是感觉,在面对着永恒和没有永恒的局面时,我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们的文学里中国文化的立场一定有了问题。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我们一直在说,越是民族的越是世界的。这无疑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是真理,但一直是像标语一样只是写在墙上而没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B.这篇小说的开篇非常简洁,一句话就把小说的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地点、人物、事件交代齐备了。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C.这篇小说着重描写的人物是瘦子,对他前后的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态度变化采取了夸张和对比的写法,这使人物的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形象更加鲜明突出。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D.这篇小说情节离奇曲折,作者凭借精巧的艺术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细节对生活和人物作真实描绘和刻画,从中展现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小说重要意象。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E.这篇小说揭示的社会问题是深刻、严肃的,但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由于作品中夹杂着浓厚的幽默、滑稽成分,给人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一种轻松的感觉,减弱了小说主题原有的悲哀、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凝重之情。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(2)小说以塑造人物形象为中心,你认为本文所刻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画的主人公应是谁?并简析原因。(6分)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(3)小说开头结尾处都写到“感到愉快的惊奇”,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请体会、品味“愉快的惊奇”里分别蕴含什么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不同的感情。(6分)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(4)契诃夫是世界著名的短篇小说巨匠,本文在写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作手法、人物刻画等方面匠心独运,请你从这两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方面结合文本谈谈你的阅读体验。(8分)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四、实用类文本阅读(25分)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12.阅读下面的文字,完成(1)~(4)题。(25分)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盛成传奇的一生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陈辽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盛成出生于江苏仪征县城里的一个书香门第。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他11岁即成了同盟会会员。辛亥革命后,他为光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复南京,手持步枪与清王朝的辫子兵激战。一个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又一个辫子兵倒在他的枪口下。南京光复后,当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时报纸把他称誉为“辛亥革命三童子”之一,受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到归国后的孙中山接见。孙中山嘱咐他:“读书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不忘革命,革命不忘读书。”五四运动中,任职于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北京长辛店铁路的盛成,参加了火烧赵家楼的壮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举,组织工人罢工,被推举为铁路十人团联合会会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长。后下乡宣传,组织农民学校、工人夜校。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盛成于1919年11月12日早晨,乘船去法国勤工俭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学。早在五四运动中,盛成即与周恩来相识,到法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国后,与也在勤工俭学的周恩来结成深厚的友谊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。盛成投身于法国的工人运动,参加了法国社会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党。法国社会党发生分裂,左派成立法国共产党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。盛成毫不犹豫地站在左派—边;与加香、瓦伊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扬、多列士等人一起于1920年底创建法国共产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党,并当选为法共南方省委书记。盛成刚正不阿,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他对苏联共产党、第三国际凌驾于各国共产党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之上和操纵法共十分不满,被第三国际领导人开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除法共“党籍”(一说盛成因不满第三国际对法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共的操纵而自动脱离法共)。此后,盛成决定走学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者的道路。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1928年,他以法文写成的传记文学《我的母亲》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一鸣惊人。此书以盛成母亲的一生为纵线,以盛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氏家族及近代中国的际遇为副线,熔阳刚美和阴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柔美、崇高美和悲壮美于一炉,揭示了中国人的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既有了不起的光明面又有丑陋的阴暗面的国民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性;既写出了中国的无穷潜力,又写出了暂时受制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于列强的中国。此书问世后,世界文化名人罗曼·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罗兰、居里夫人、萧伯纳、梅特林、纪德等均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给予高度评价。《我的母亲》出版后,15种文字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译本继法文本后相继问世,几十个国家的报刊以2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0多种文字报道此书。《我的母亲》共出书在10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0万本以上。在中国现代作家中任何一位作家的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著作在外国的译本都没有这么大的数字,这一纪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录至今还没有哪个中国作家将它打破。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有刻在心上。好像如我们的许多事情一样,说的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不一定做,做的不一定说。可以说,在很长的时间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里,我们的心中并没有以中国文化的自豪感去从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事写作。如果去问:我们“民族的”这三个字是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什么内容?再问:我们民族文化的经典著作有多少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人在研究甚至读过?我们常在抱怨外国对我们的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文学了解不如我们对外国文学的了解,而我们自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1930年盛成回国,由蔡元培主持欢迎会,几百人来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欢迎他。1937年7月7日,抗战全面爆发后,他在武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汉与老舍等人共同发起、筹组中国文艺界抗敌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协会,盛成任常务理事。1939年至1945年,盛成任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广西大学、中山大学教授,为抗战宣传、文教事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业而出生入死于前线和敌后,有“游击教授”之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称。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1947年,盛成应邀去台湾大学,以接替日籍教授。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在台湾18年,盛成著述甚丰。1965年,盛成离开台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湾,到了美国。到美国后,盛成即致书老友周恩来,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要求回归。然而,其时正处“文化大革命”前夕,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返国未成。盛成乃侨居法国。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1978年,盛成和夫人李静宜一起回到了祖国。廖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承志安排他进北京语言学院。邓小平与有关同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志给盛成定为一级教授。盛成回国后,淡泊以明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志,宁静以致远,从不宣扬自己。他以“年老体弱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”为由不接待新闻界。但有一件事,他表现了出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奇的热情,那就是为弘扬中国儒家学派的终结、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现代新儒学开端的太谷学派(创始人为周太谷)而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出力。1985年3月14日,法国总统密特朗让法国驻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中国大使乌乐代表他授予盛成法兰西共和国荣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誉军团骑士勋章,而荣誉军团骑士勋章是法国的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最高奖章。1992年,他以94岁高龄参加“太谷学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派学术研讨会”。盛成热情赞扬邓小平的建设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有中国特色社会主义和中国的改革开放路线。1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996年,盛成逝世。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(1)下列对传记有关内容的分析和概括,最恰当的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两项是(5分)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A.光复南京时,出生于书香之家的盛成手持步枪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与清王朝的辫子兵激战。当时报纸把盛成称誉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为“辛亥革命三童子”之一,后来他受到孙中山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的接见。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B.五四运动中,盛成参加了火烧赵家楼的壮举,组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织工人罢工,后下乡宣传,组织农民学校、工人夜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校,受到周恩来等人的赞赏。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C.在法国勤工俭学期间,盛成曾与加香等人一起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于1920年底创建法国共产党,并当选为法共南方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省委书记。后因对法国共产党不满,自动脱离法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共。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D.1928年,盛成用法文写成的传记文学《我的母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亲》,这本书熔阳刚美和阴柔美、崇高美和悲壮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美于一炉,既揭示了国人丑陋的国民性,又写出了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中国的无穷潜力。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E.抗战爆发后,盛成先后到广西大学、中山大学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任教,为抗战宣传、文教事业而出生入死于前线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和敌后,有“游击教授”之称。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(2)文中用较多的笔墨写盛成的《我的母亲》问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世后,世界文化名人罗曼·罗兰、居里夫人等人均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给予高度评价及翻译出版情况,这样写有什么作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用?(6分)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(3)盛成是如何走学者道路的?(6分)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(4)在长达98年的一生中,盛成秉承着自己的革命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理想,并努力为之奋斗。你认为盛成的哪些方面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是值得我们敬佩的?(写出两点即可)(8分)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第Ⅱ卷　表达题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五、语言文字运用(20分)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13.下列各句中,加点的成语使用恰当的一项是(3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A.这个女孩子外表看起来很柔弱,实际上她的内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己又了解多少我们传统的东西?我们没有坚持我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们民族文化的立场,我们的血液里没有了中国的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哲学、美学,虽然使用的是汉语,但中国的味道不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足,这是必然的。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我们的文学到了不应只面对中国人,也要面对全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部人类去写作的时候。当面对着全部人类的时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心非常坚强。她温柔的外表下蕴藏着强大的力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量,按她自己的话说,她是个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绵里藏针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的人。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B.这位大学毕业生虽然工作经验欠缺,实践能力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不足,但在国家相关政策的扶持下,他们决心自主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创业,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牛刀小试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,开创一番新事业。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C.尽管洋快餐已经占据了不小的市场,可是多数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中国人还是对它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敬谢不敏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,因为无论是口味还是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营养都不能与中餐相比。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D.中国人民银行行长周小川在第三轮中美战略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与经济对话的吹风会上表示,中国对近年外汇市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场上主要货币的剧烈波动已经感到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习以为常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14.下列各句中,没有语病的一句是(3分)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A.“余额宝取消”问题在新浪微博上被报道987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00次,在百度新闻中被提及41900次,从而超越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“雾霾”问题,位居热点话题榜首。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B.我们这个社会如果价值观迷失,是非不分,善恶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不辨,即便逞强一时,也是高楼盖在沙滩上,最终难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逃衰颓倒塌。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C.浙江因水而兴,因水而生,因水而名,因水而美,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从历史上的大禹治水,到今天的“五水共治”,文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化内涵一脉相承。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D.在杭州地铁一号线“乔司南”“乔司”及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“翁梅”这三处高架站台内,候车站台的穹顶和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侧壁上有多处玻璃如蛛网般呈辐射状碎裂开来,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明显暴露在乘客周围的就有约20块。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15.把下列句子组成语意连贯的语段,排序最恰当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的一组是(3分)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①意象论是存在——本体论和精神价值论的统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②艺术是一种典型的审美活动,它通过意象的创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造,集中并且提升人的审美活动。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③这是我们坚持艺术不会终结的根本前提,这个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前提是内含在意象论中的。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④人对审美活动的需要,是一种基本的人性需要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⑤人借助意象世界,在自我超越和存在还原的统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一中回到本原的生活世界,回到人类的精神家园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⑥这是人性最内在的需要,形而上的需要。它的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具体表现形式和内涵当然会随着历史发展在不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同的社会和文化中产生变化,但只要人存在,这种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形而上的需要是不会消失的。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A.②③①④⑤⑥　　　　　B.④②⑤⑥③①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C.④⑥②⑤③①　　D.②⑤⑥④③①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16.在下面一段文字的横线处填写恰当的内容,使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上下文意连贯,表达简明生动。(6分)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即将成为他妻子的这位姑娘冷静地说:“你不该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收养这个孩子,应该把他送到孤儿院。”我父亲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一下子就傻了,脸上洋溢的幸福神色顷刻间变成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了呆滞的忧伤表情。这样的表情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①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,而不是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像风雨那样一扫而过。他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②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,就像是情感湿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润的毛巾,我和这位姑娘抓住这条毛巾的两端使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劲绞着,直到把里面的情感绞干为止。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(节选自余华《第七天》,有改动)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答:①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17.给下面一幅漫画拟一个标题并概括寓意。(5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近日,一名自称是某学院学生的网友爆料称:该校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下发通知将考研自习室772个座位“有偿提供”,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候,以什么样的面目去面对?我们之所以久久没有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我们的文化立场,是我们民族的苦难太多,经历了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外来的和内部的种种磨难,我们是不如人又极力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要改变处境,当我们觉醒了,需要站起来的时候,必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然就得倾诉。所以,在一段时间里,我们都在倾诉,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我们诉说自己的丑陋,这样,我们习惯了这种倾诉,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也养成了外面世界寻找我们,我们就要倾诉的习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5元起售。该校教务处长证实,这是对该校自习室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管理模式的一种“试验”,旨在解决上自习难题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pic>
        <p:nvPicPr>
          <p:cNvPr id="3" name="图片 3" descr="textimage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847" y="3534336"/>
            <a:ext cx="3724305" cy="2585664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标题(2分):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寓意(3分):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六、写作(60分)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18.阅读下面的材料,根据要求写一篇不少于800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字的文章。(60分)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做一个落后于时代的人是幸福的——极慢的生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活,不急功近利。看到朋友圈铺天盖地的信息只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觉得心里更乱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所以选择不看。听老戏看古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书,早已恢复手写。每天给铜钱草、绿萝浇水,和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植物说话。不看电视,少用电脑。以后会不再用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电脑。如果说这是落后,我宁愿一辈子落后——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落后于时代,便是自己的时代。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——节选自新浪微博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你同意这样的看法吗?你身边有这样的人吗?生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活在这个节奏飞快信息爆炸的时代,你怀着怎样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的心态生活?请自选角度,确定立意,明确文体,自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拟标题;不要脱离材料内容及含意的范围作文。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惯。我们需要倾诉我们的苦难和种种丑陋去唤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醒民众,但这如出售能源换取富裕一样,它不能保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障长久的富裕和尊严。现在,当我们要面对全部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人类,我们要有我们建立在中国文化立场上的独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特的制造,这个制造不再只符合中国的需要,而要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符合全部人类的需要,也就是说为全部人类的未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来发展提供我们的一些经验和想法。即便这种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Props1.xml><?xml version="1.0" encoding="utf-8"?>
<ds:datastoreItem xmlns:ds="http://schemas.openxmlformats.org/officeDocument/2006/customXml" ds:itemID="{0949E050-3595-4ED8-89DB-5DDC2E1BE9D0}">
  <ds:schemaRefs/>
</ds:datastoreItem>
</file>

<file path=customXml/itemProps10.xml><?xml version="1.0" encoding="utf-8"?>
<ds:datastoreItem xmlns:ds="http://schemas.openxmlformats.org/officeDocument/2006/customXml" ds:itemID="{584ED3C8-39EE-46CA-8F8B-D33DCAB7723A}">
  <ds:schemaRefs/>
</ds:datastoreItem>
</file>

<file path=customXml/itemProps11.xml><?xml version="1.0" encoding="utf-8"?>
<ds:datastoreItem xmlns:ds="http://schemas.openxmlformats.org/officeDocument/2006/customXml" ds:itemID="{FAD13A8E-ACE9-485B-B99F-CD48DC8E1B3A}">
  <ds:schemaRefs/>
</ds:datastoreItem>
</file>

<file path=customXml/itemProps12.xml><?xml version="1.0" encoding="utf-8"?>
<ds:datastoreItem xmlns:ds="http://schemas.openxmlformats.org/officeDocument/2006/customXml" ds:itemID="{4A00C787-CA6C-42C0-A121-BCEB4B07F5D2}">
  <ds:schemaRefs/>
</ds:datastoreItem>
</file>

<file path=customXml/itemProps13.xml><?xml version="1.0" encoding="utf-8"?>
<ds:datastoreItem xmlns:ds="http://schemas.openxmlformats.org/officeDocument/2006/customXml" ds:itemID="{8A6594E9-4598-4376-A13C-10056A751834}">
  <ds:schemaRefs/>
</ds:datastoreItem>
</file>

<file path=customXml/itemProps14.xml><?xml version="1.0" encoding="utf-8"?>
<ds:datastoreItem xmlns:ds="http://schemas.openxmlformats.org/officeDocument/2006/customXml" ds:itemID="{2CA56E98-DEE4-43E6-B3C7-E0AC98B9560A}">
  <ds:schemaRefs/>
</ds:datastoreItem>
</file>

<file path=customXml/itemProps15.xml><?xml version="1.0" encoding="utf-8"?>
<ds:datastoreItem xmlns:ds="http://schemas.openxmlformats.org/officeDocument/2006/customXml" ds:itemID="{3911D41A-05F0-41D5-A960-CF84C18B36AD}">
  <ds:schemaRefs/>
</ds:datastoreItem>
</file>

<file path=customXml/itemProps16.xml><?xml version="1.0" encoding="utf-8"?>
<ds:datastoreItem xmlns:ds="http://schemas.openxmlformats.org/officeDocument/2006/customXml" ds:itemID="{219335FB-D8AD-4ACD-9326-4C49458FBD7C}">
  <ds:schemaRefs/>
</ds:datastoreItem>
</file>

<file path=customXml/itemProps17.xml><?xml version="1.0" encoding="utf-8"?>
<ds:datastoreItem xmlns:ds="http://schemas.openxmlformats.org/officeDocument/2006/customXml" ds:itemID="{D9DCDC96-5128-4AA9-A992-843153ABCC9F}">
  <ds:schemaRefs/>
</ds:datastoreItem>
</file>

<file path=customXml/itemProps18.xml><?xml version="1.0" encoding="utf-8"?>
<ds:datastoreItem xmlns:ds="http://schemas.openxmlformats.org/officeDocument/2006/customXml" ds:itemID="{39EE96A2-5563-4BC1-B6C7-6EA231DBE3E9}">
  <ds:schemaRefs/>
</ds:datastoreItem>
</file>

<file path=customXml/itemProps19.xml><?xml version="1.0" encoding="utf-8"?>
<ds:datastoreItem xmlns:ds="http://schemas.openxmlformats.org/officeDocument/2006/customXml" ds:itemID="{76F7E099-2538-4BCB-A8ED-C7EE11D4237F}">
  <ds:schemaRefs/>
</ds:datastoreItem>
</file>

<file path=customXml/itemProps2.xml><?xml version="1.0" encoding="utf-8"?>
<ds:datastoreItem xmlns:ds="http://schemas.openxmlformats.org/officeDocument/2006/customXml" ds:itemID="{26BE5378-6C01-4465-BA1E-C9225D251D61}">
  <ds:schemaRefs/>
</ds:datastoreItem>
</file>

<file path=customXml/itemProps20.xml><?xml version="1.0" encoding="utf-8"?>
<ds:datastoreItem xmlns:ds="http://schemas.openxmlformats.org/officeDocument/2006/customXml" ds:itemID="{2EF1C1FA-4027-4B8F-A8E5-8143C6D3E3A8}">
  <ds:schemaRefs/>
</ds:datastoreItem>
</file>

<file path=customXml/itemProps21.xml><?xml version="1.0" encoding="utf-8"?>
<ds:datastoreItem xmlns:ds="http://schemas.openxmlformats.org/officeDocument/2006/customXml" ds:itemID="{8A691035-D091-4A1E-967D-BC0C4F91BF6A}">
  <ds:schemaRefs/>
</ds:datastoreItem>
</file>

<file path=customXml/itemProps22.xml><?xml version="1.0" encoding="utf-8"?>
<ds:datastoreItem xmlns:ds="http://schemas.openxmlformats.org/officeDocument/2006/customXml" ds:itemID="{3099346C-19FA-4735-8F4E-65B3C12B91E9}">
  <ds:schemaRefs/>
</ds:datastoreItem>
</file>

<file path=customXml/itemProps23.xml><?xml version="1.0" encoding="utf-8"?>
<ds:datastoreItem xmlns:ds="http://schemas.openxmlformats.org/officeDocument/2006/customXml" ds:itemID="{EC0CEE5D-4F28-4BC7-8A6A-08328A653713}">
  <ds:schemaRefs/>
</ds:datastoreItem>
</file>

<file path=customXml/itemProps24.xml><?xml version="1.0" encoding="utf-8"?>
<ds:datastoreItem xmlns:ds="http://schemas.openxmlformats.org/officeDocument/2006/customXml" ds:itemID="{23C6F4E3-2731-4CF8-93B6-DCBE9D55B987}">
  <ds:schemaRefs/>
</ds:datastoreItem>
</file>

<file path=customXml/itemProps25.xml><?xml version="1.0" encoding="utf-8"?>
<ds:datastoreItem xmlns:ds="http://schemas.openxmlformats.org/officeDocument/2006/customXml" ds:itemID="{71E2A463-6FD4-4A12-9324-07C751042E94}">
  <ds:schemaRefs/>
</ds:datastoreItem>
</file>

<file path=customXml/itemProps26.xml><?xml version="1.0" encoding="utf-8"?>
<ds:datastoreItem xmlns:ds="http://schemas.openxmlformats.org/officeDocument/2006/customXml" ds:itemID="{0B4466E3-E5BA-41C6-AEFD-5D937B0911EF}">
  <ds:schemaRefs/>
</ds:datastoreItem>
</file>

<file path=customXml/itemProps27.xml><?xml version="1.0" encoding="utf-8"?>
<ds:datastoreItem xmlns:ds="http://schemas.openxmlformats.org/officeDocument/2006/customXml" ds:itemID="{69D46953-5119-4FD4-AE7A-71934F509CC5}">
  <ds:schemaRefs/>
</ds:datastoreItem>
</file>

<file path=customXml/itemProps28.xml><?xml version="1.0" encoding="utf-8"?>
<ds:datastoreItem xmlns:ds="http://schemas.openxmlformats.org/officeDocument/2006/customXml" ds:itemID="{F68D1452-921A-4732-9A3A-1D811FB5CFFB}">
  <ds:schemaRefs/>
</ds:datastoreItem>
</file>

<file path=customXml/itemProps29.xml><?xml version="1.0" encoding="utf-8"?>
<ds:datastoreItem xmlns:ds="http://schemas.openxmlformats.org/officeDocument/2006/customXml" ds:itemID="{E6204773-CD17-4CE1-85E0-058EE53C030F}">
  <ds:schemaRefs/>
</ds:datastoreItem>
</file>

<file path=customXml/itemProps3.xml><?xml version="1.0" encoding="utf-8"?>
<ds:datastoreItem xmlns:ds="http://schemas.openxmlformats.org/officeDocument/2006/customXml" ds:itemID="{1CA2E686-7AD0-4AB6-85AB-44723E548EC4}">
  <ds:schemaRefs/>
</ds:datastoreItem>
</file>

<file path=customXml/itemProps30.xml><?xml version="1.0" encoding="utf-8"?>
<ds:datastoreItem xmlns:ds="http://schemas.openxmlformats.org/officeDocument/2006/customXml" ds:itemID="{7CC89F65-11CF-402C-8692-E7883F4C2C38}">
  <ds:schemaRefs/>
</ds:datastoreItem>
</file>

<file path=customXml/itemProps31.xml><?xml version="1.0" encoding="utf-8"?>
<ds:datastoreItem xmlns:ds="http://schemas.openxmlformats.org/officeDocument/2006/customXml" ds:itemID="{7E1277B9-D34E-40AB-84B1-F93259B3EC36}">
  <ds:schemaRefs/>
</ds:datastoreItem>
</file>

<file path=customXml/itemProps32.xml><?xml version="1.0" encoding="utf-8"?>
<ds:datastoreItem xmlns:ds="http://schemas.openxmlformats.org/officeDocument/2006/customXml" ds:itemID="{4018BF44-E1D3-4387-AD0E-929D49137F90}">
  <ds:schemaRefs/>
</ds:datastoreItem>
</file>

<file path=customXml/itemProps33.xml><?xml version="1.0" encoding="utf-8"?>
<ds:datastoreItem xmlns:ds="http://schemas.openxmlformats.org/officeDocument/2006/customXml" ds:itemID="{7B5DEB6E-4108-496B-ABE1-6E6CF2D04ACB}">
  <ds:schemaRefs/>
</ds:datastoreItem>
</file>

<file path=customXml/itemProps34.xml><?xml version="1.0" encoding="utf-8"?>
<ds:datastoreItem xmlns:ds="http://schemas.openxmlformats.org/officeDocument/2006/customXml" ds:itemID="{8FFD825D-811F-41D3-A89B-111591095ED2}">
  <ds:schemaRefs/>
</ds:datastoreItem>
</file>

<file path=customXml/itemProps35.xml><?xml version="1.0" encoding="utf-8"?>
<ds:datastoreItem xmlns:ds="http://schemas.openxmlformats.org/officeDocument/2006/customXml" ds:itemID="{4C99B5ED-18FA-465A-95FA-83DDB4243156}">
  <ds:schemaRefs/>
</ds:datastoreItem>
</file>

<file path=customXml/itemProps36.xml><?xml version="1.0" encoding="utf-8"?>
<ds:datastoreItem xmlns:ds="http://schemas.openxmlformats.org/officeDocument/2006/customXml" ds:itemID="{07035312-2603-4DD1-BE0A-2FD88ED6F758}">
  <ds:schemaRefs/>
</ds:datastoreItem>
</file>

<file path=customXml/itemProps37.xml><?xml version="1.0" encoding="utf-8"?>
<ds:datastoreItem xmlns:ds="http://schemas.openxmlformats.org/officeDocument/2006/customXml" ds:itemID="{B376EB8E-F1CA-484A-8F7E-A0A5DB5C1E3F}">
  <ds:schemaRefs/>
</ds:datastoreItem>
</file>

<file path=customXml/itemProps38.xml><?xml version="1.0" encoding="utf-8"?>
<ds:datastoreItem xmlns:ds="http://schemas.openxmlformats.org/officeDocument/2006/customXml" ds:itemID="{401A4C6F-3568-4BAF-A736-50E1B4F63ABF}">
  <ds:schemaRefs/>
</ds:datastoreItem>
</file>

<file path=customXml/itemProps39.xml><?xml version="1.0" encoding="utf-8"?>
<ds:datastoreItem xmlns:ds="http://schemas.openxmlformats.org/officeDocument/2006/customXml" ds:itemID="{A71B85A8-2C0D-4779-AA91-6F3064B961AC}">
  <ds:schemaRefs/>
</ds:datastoreItem>
</file>

<file path=customXml/itemProps4.xml><?xml version="1.0" encoding="utf-8"?>
<ds:datastoreItem xmlns:ds="http://schemas.openxmlformats.org/officeDocument/2006/customXml" ds:itemID="{74DAA010-6C69-4482-912E-17A1262F2414}">
  <ds:schemaRefs/>
</ds:datastoreItem>
</file>

<file path=customXml/itemProps40.xml><?xml version="1.0" encoding="utf-8"?>
<ds:datastoreItem xmlns:ds="http://schemas.openxmlformats.org/officeDocument/2006/customXml" ds:itemID="{255E1FC0-BF4A-409D-9B3A-A06295DA69C4}">
  <ds:schemaRefs/>
</ds:datastoreItem>
</file>

<file path=customXml/itemProps41.xml><?xml version="1.0" encoding="utf-8"?>
<ds:datastoreItem xmlns:ds="http://schemas.openxmlformats.org/officeDocument/2006/customXml" ds:itemID="{EEEC4644-D27A-4700-B8C2-4E708DE4F243}">
  <ds:schemaRefs/>
</ds:datastoreItem>
</file>

<file path=customXml/itemProps42.xml><?xml version="1.0" encoding="utf-8"?>
<ds:datastoreItem xmlns:ds="http://schemas.openxmlformats.org/officeDocument/2006/customXml" ds:itemID="{88BE8FF1-4E3B-4633-B639-EE919A8F39F8}">
  <ds:schemaRefs/>
</ds:datastoreItem>
</file>

<file path=customXml/itemProps43.xml><?xml version="1.0" encoding="utf-8"?>
<ds:datastoreItem xmlns:ds="http://schemas.openxmlformats.org/officeDocument/2006/customXml" ds:itemID="{7CB60E3F-EE0D-478E-AB6C-27A12565CB80}">
  <ds:schemaRefs/>
</ds:datastoreItem>
</file>

<file path=customXml/itemProps44.xml><?xml version="1.0" encoding="utf-8"?>
<ds:datastoreItem xmlns:ds="http://schemas.openxmlformats.org/officeDocument/2006/customXml" ds:itemID="{63CBFA0D-A1BB-41D5-924F-D6025A5FEC0B}">
  <ds:schemaRefs/>
</ds:datastoreItem>
</file>

<file path=customXml/itemProps45.xml><?xml version="1.0" encoding="utf-8"?>
<ds:datastoreItem xmlns:ds="http://schemas.openxmlformats.org/officeDocument/2006/customXml" ds:itemID="{24BE8812-4807-4458-B4BE-6D46957F730D}">
  <ds:schemaRefs/>
</ds:datastoreItem>
</file>

<file path=customXml/itemProps46.xml><?xml version="1.0" encoding="utf-8"?>
<ds:datastoreItem xmlns:ds="http://schemas.openxmlformats.org/officeDocument/2006/customXml" ds:itemID="{F04349DF-DAC7-4C9B-A0C0-C77EC38267DA}">
  <ds:schemaRefs/>
</ds:datastoreItem>
</file>

<file path=customXml/itemProps47.xml><?xml version="1.0" encoding="utf-8"?>
<ds:datastoreItem xmlns:ds="http://schemas.openxmlformats.org/officeDocument/2006/customXml" ds:itemID="{C762B034-7619-4165-8A7C-F261D34B3A9B}">
  <ds:schemaRefs/>
</ds:datastoreItem>
</file>

<file path=customXml/itemProps48.xml><?xml version="1.0" encoding="utf-8"?>
<ds:datastoreItem xmlns:ds="http://schemas.openxmlformats.org/officeDocument/2006/customXml" ds:itemID="{5913AF3A-CDFE-40EA-BE37-09441825AF1D}">
  <ds:schemaRefs/>
</ds:datastoreItem>
</file>

<file path=customXml/itemProps49.xml><?xml version="1.0" encoding="utf-8"?>
<ds:datastoreItem xmlns:ds="http://schemas.openxmlformats.org/officeDocument/2006/customXml" ds:itemID="{6547699C-B69E-4558-97B3-0AF1ACB3DD19}">
  <ds:schemaRefs/>
</ds:datastoreItem>
</file>

<file path=customXml/itemProps5.xml><?xml version="1.0" encoding="utf-8"?>
<ds:datastoreItem xmlns:ds="http://schemas.openxmlformats.org/officeDocument/2006/customXml" ds:itemID="{63DE0E89-654D-469C-832B-C394BE2DA436}">
  <ds:schemaRefs/>
</ds:datastoreItem>
</file>

<file path=customXml/itemProps50.xml><?xml version="1.0" encoding="utf-8"?>
<ds:datastoreItem xmlns:ds="http://schemas.openxmlformats.org/officeDocument/2006/customXml" ds:itemID="{9741605B-968B-494F-A93B-66D529C8BA38}">
  <ds:schemaRefs/>
</ds:datastoreItem>
</file>

<file path=customXml/itemProps51.xml><?xml version="1.0" encoding="utf-8"?>
<ds:datastoreItem xmlns:ds="http://schemas.openxmlformats.org/officeDocument/2006/customXml" ds:itemID="{51FCB716-2FB1-42D3-942F-CD293C477E58}">
  <ds:schemaRefs/>
</ds:datastoreItem>
</file>

<file path=customXml/itemProps52.xml><?xml version="1.0" encoding="utf-8"?>
<ds:datastoreItem xmlns:ds="http://schemas.openxmlformats.org/officeDocument/2006/customXml" ds:itemID="{6693BC61-CEB7-4F56-AEBD-3FA1040E9EDE}">
  <ds:schemaRefs/>
</ds:datastoreItem>
</file>

<file path=customXml/itemProps53.xml><?xml version="1.0" encoding="utf-8"?>
<ds:datastoreItem xmlns:ds="http://schemas.openxmlformats.org/officeDocument/2006/customXml" ds:itemID="{21B2F69D-2CE6-4265-9A0E-60D37CF235E0}">
  <ds:schemaRefs/>
</ds:datastoreItem>
</file>

<file path=customXml/itemProps54.xml><?xml version="1.0" encoding="utf-8"?>
<ds:datastoreItem xmlns:ds="http://schemas.openxmlformats.org/officeDocument/2006/customXml" ds:itemID="{A8920069-15AF-4C0E-ADCD-056976D5BA09}">
  <ds:schemaRefs/>
</ds:datastoreItem>
</file>

<file path=customXml/itemProps55.xml><?xml version="1.0" encoding="utf-8"?>
<ds:datastoreItem xmlns:ds="http://schemas.openxmlformats.org/officeDocument/2006/customXml" ds:itemID="{CADCDCC4-69AD-4824-9680-983189AAA51E}">
  <ds:schemaRefs/>
</ds:datastoreItem>
</file>

<file path=customXml/itemProps56.xml><?xml version="1.0" encoding="utf-8"?>
<ds:datastoreItem xmlns:ds="http://schemas.openxmlformats.org/officeDocument/2006/customXml" ds:itemID="{71350D4E-D147-4701-AC0E-21C2D1BF4D7A}">
  <ds:schemaRefs/>
</ds:datastoreItem>
</file>

<file path=customXml/itemProps57.xml><?xml version="1.0" encoding="utf-8"?>
<ds:datastoreItem xmlns:ds="http://schemas.openxmlformats.org/officeDocument/2006/customXml" ds:itemID="{F73ED15A-22D7-47FC-9800-37BB28BE79F8}">
  <ds:schemaRefs/>
</ds:datastoreItem>
</file>

<file path=customXml/itemProps58.xml><?xml version="1.0" encoding="utf-8"?>
<ds:datastoreItem xmlns:ds="http://schemas.openxmlformats.org/officeDocument/2006/customXml" ds:itemID="{45049C27-FA38-432F-891D-7C4ABE42B445}">
  <ds:schemaRefs/>
</ds:datastoreItem>
</file>

<file path=customXml/itemProps59.xml><?xml version="1.0" encoding="utf-8"?>
<ds:datastoreItem xmlns:ds="http://schemas.openxmlformats.org/officeDocument/2006/customXml" ds:itemID="{25CA5E23-DC2E-4C45-813F-3F8E00964734}">
  <ds:schemaRefs/>
</ds:datastoreItem>
</file>

<file path=customXml/itemProps6.xml><?xml version="1.0" encoding="utf-8"?>
<ds:datastoreItem xmlns:ds="http://schemas.openxmlformats.org/officeDocument/2006/customXml" ds:itemID="{842EDABF-CD2C-4C62-8AEC-9306232C16A6}">
  <ds:schemaRefs/>
</ds:datastoreItem>
</file>

<file path=customXml/itemProps60.xml><?xml version="1.0" encoding="utf-8"?>
<ds:datastoreItem xmlns:ds="http://schemas.openxmlformats.org/officeDocument/2006/customXml" ds:itemID="{2F8F67D7-3F1A-438A-A5BB-64797A3418B6}">
  <ds:schemaRefs/>
</ds:datastoreItem>
</file>

<file path=customXml/itemProps61.xml><?xml version="1.0" encoding="utf-8"?>
<ds:datastoreItem xmlns:ds="http://schemas.openxmlformats.org/officeDocument/2006/customXml" ds:itemID="{298CE5A6-58B4-4033-A9E1-13231796BE4C}">
  <ds:schemaRefs/>
</ds:datastoreItem>
</file>

<file path=customXml/itemProps62.xml><?xml version="1.0" encoding="utf-8"?>
<ds:datastoreItem xmlns:ds="http://schemas.openxmlformats.org/officeDocument/2006/customXml" ds:itemID="{8A87EDEA-8D13-4419-90C4-23722BD96C36}">
  <ds:schemaRefs/>
</ds:datastoreItem>
</file>

<file path=customXml/itemProps63.xml><?xml version="1.0" encoding="utf-8"?>
<ds:datastoreItem xmlns:ds="http://schemas.openxmlformats.org/officeDocument/2006/customXml" ds:itemID="{1A66E073-1BD9-4D94-931A-A29AF3994885}">
  <ds:schemaRefs/>
</ds:datastoreItem>
</file>

<file path=customXml/itemProps64.xml><?xml version="1.0" encoding="utf-8"?>
<ds:datastoreItem xmlns:ds="http://schemas.openxmlformats.org/officeDocument/2006/customXml" ds:itemID="{8E864810-9566-4B70-80CF-74A942FB896F}">
  <ds:schemaRefs/>
</ds:datastoreItem>
</file>

<file path=customXml/itemProps65.xml><?xml version="1.0" encoding="utf-8"?>
<ds:datastoreItem xmlns:ds="http://schemas.openxmlformats.org/officeDocument/2006/customXml" ds:itemID="{1467D425-58FB-4E03-A2C6-98C568758227}">
  <ds:schemaRefs/>
</ds:datastoreItem>
</file>

<file path=customXml/itemProps66.xml><?xml version="1.0" encoding="utf-8"?>
<ds:datastoreItem xmlns:ds="http://schemas.openxmlformats.org/officeDocument/2006/customXml" ds:itemID="{830B1037-25BD-4DB4-820B-D1C23C3962CB}">
  <ds:schemaRefs/>
</ds:datastoreItem>
</file>

<file path=customXml/itemProps67.xml><?xml version="1.0" encoding="utf-8"?>
<ds:datastoreItem xmlns:ds="http://schemas.openxmlformats.org/officeDocument/2006/customXml" ds:itemID="{36ED99AC-6792-44D9-9BC0-1F3F6E08C4B5}">
  <ds:schemaRefs/>
</ds:datastoreItem>
</file>

<file path=customXml/itemProps68.xml><?xml version="1.0" encoding="utf-8"?>
<ds:datastoreItem xmlns:ds="http://schemas.openxmlformats.org/officeDocument/2006/customXml" ds:itemID="{C469C2B0-46FB-40AC-8AC5-476A0BB97796}">
  <ds:schemaRefs/>
</ds:datastoreItem>
</file>

<file path=customXml/itemProps69.xml><?xml version="1.0" encoding="utf-8"?>
<ds:datastoreItem xmlns:ds="http://schemas.openxmlformats.org/officeDocument/2006/customXml" ds:itemID="{4B2AD14C-A5FF-41C8-8922-289270FA6DF4}">
  <ds:schemaRefs/>
</ds:datastoreItem>
</file>

<file path=customXml/itemProps7.xml><?xml version="1.0" encoding="utf-8"?>
<ds:datastoreItem xmlns:ds="http://schemas.openxmlformats.org/officeDocument/2006/customXml" ds:itemID="{714818EA-AF6B-4064-B705-63B901A690F3}">
  <ds:schemaRefs/>
</ds:datastoreItem>
</file>

<file path=customXml/itemProps70.xml><?xml version="1.0" encoding="utf-8"?>
<ds:datastoreItem xmlns:ds="http://schemas.openxmlformats.org/officeDocument/2006/customXml" ds:itemID="{9F7531CA-401B-45AD-BCC3-86828E187AA5}">
  <ds:schemaRefs/>
</ds:datastoreItem>
</file>

<file path=customXml/itemProps71.xml><?xml version="1.0" encoding="utf-8"?>
<ds:datastoreItem xmlns:ds="http://schemas.openxmlformats.org/officeDocument/2006/customXml" ds:itemID="{E2FD5D9F-E4D5-44E0-BFD4-DBD972E4ADA7}">
  <ds:schemaRefs/>
</ds:datastoreItem>
</file>

<file path=customXml/itemProps72.xml><?xml version="1.0" encoding="utf-8"?>
<ds:datastoreItem xmlns:ds="http://schemas.openxmlformats.org/officeDocument/2006/customXml" ds:itemID="{DD944518-5971-4B5B-A9DE-B0DFB2146C1E}">
  <ds:schemaRefs/>
</ds:datastoreItem>
</file>

<file path=customXml/itemProps73.xml><?xml version="1.0" encoding="utf-8"?>
<ds:datastoreItem xmlns:ds="http://schemas.openxmlformats.org/officeDocument/2006/customXml" ds:itemID="{9C348B31-B41F-4250-B8E7-0E04B64554B7}">
  <ds:schemaRefs/>
</ds:datastoreItem>
</file>

<file path=customXml/itemProps74.xml><?xml version="1.0" encoding="utf-8"?>
<ds:datastoreItem xmlns:ds="http://schemas.openxmlformats.org/officeDocument/2006/customXml" ds:itemID="{6F21393D-358C-45BB-ADCA-526805F0D580}">
  <ds:schemaRefs/>
</ds:datastoreItem>
</file>

<file path=customXml/itemProps75.xml><?xml version="1.0" encoding="utf-8"?>
<ds:datastoreItem xmlns:ds="http://schemas.openxmlformats.org/officeDocument/2006/customXml" ds:itemID="{76772F47-E6C0-4DE3-9C6A-75457529EE12}">
  <ds:schemaRefs/>
</ds:datastoreItem>
</file>

<file path=customXml/itemProps76.xml><?xml version="1.0" encoding="utf-8"?>
<ds:datastoreItem xmlns:ds="http://schemas.openxmlformats.org/officeDocument/2006/customXml" ds:itemID="{D09966A0-9D42-43F1-8DD4-EEBEFF89C23E}">
  <ds:schemaRefs/>
</ds:datastoreItem>
</file>

<file path=customXml/itemProps77.xml><?xml version="1.0" encoding="utf-8"?>
<ds:datastoreItem xmlns:ds="http://schemas.openxmlformats.org/officeDocument/2006/customXml" ds:itemID="{F372E26A-A1AB-4D20-A203-71B0495625EE}">
  <ds:schemaRefs/>
</ds:datastoreItem>
</file>

<file path=customXml/itemProps78.xml><?xml version="1.0" encoding="utf-8"?>
<ds:datastoreItem xmlns:ds="http://schemas.openxmlformats.org/officeDocument/2006/customXml" ds:itemID="{9D04A384-48E9-493F-AEF1-7A83D18FC6F7}">
  <ds:schemaRefs/>
</ds:datastoreItem>
</file>

<file path=customXml/itemProps79.xml><?xml version="1.0" encoding="utf-8"?>
<ds:datastoreItem xmlns:ds="http://schemas.openxmlformats.org/officeDocument/2006/customXml" ds:itemID="{5FAA66C5-617E-4AEA-A63D-4FA0393DB950}">
  <ds:schemaRefs/>
</ds:datastoreItem>
</file>

<file path=customXml/itemProps8.xml><?xml version="1.0" encoding="utf-8"?>
<ds:datastoreItem xmlns:ds="http://schemas.openxmlformats.org/officeDocument/2006/customXml" ds:itemID="{DC744A5D-E849-4313-BE73-D53EA00EF67D}">
  <ds:schemaRefs/>
</ds:datastoreItem>
</file>

<file path=customXml/itemProps80.xml><?xml version="1.0" encoding="utf-8"?>
<ds:datastoreItem xmlns:ds="http://schemas.openxmlformats.org/officeDocument/2006/customXml" ds:itemID="{3094EE6A-E3E5-4C4B-8BC5-D0DC60F4177A}">
  <ds:schemaRefs/>
</ds:datastoreItem>
</file>

<file path=customXml/itemProps81.xml><?xml version="1.0" encoding="utf-8"?>
<ds:datastoreItem xmlns:ds="http://schemas.openxmlformats.org/officeDocument/2006/customXml" ds:itemID="{FC7BB50A-059F-48C4-9159-D69F20517B96}">
  <ds:schemaRefs/>
</ds:datastoreItem>
</file>

<file path=customXml/itemProps82.xml><?xml version="1.0" encoding="utf-8"?>
<ds:datastoreItem xmlns:ds="http://schemas.openxmlformats.org/officeDocument/2006/customXml" ds:itemID="{836D281C-C7C7-4AAC-9524-E4F0421548F5}">
  <ds:schemaRefs/>
</ds:datastoreItem>
</file>

<file path=customXml/itemProps83.xml><?xml version="1.0" encoding="utf-8"?>
<ds:datastoreItem xmlns:ds="http://schemas.openxmlformats.org/officeDocument/2006/customXml" ds:itemID="{3F709473-076F-4A9E-BF4E-D3054D2C26BA}">
  <ds:schemaRefs/>
</ds:datastoreItem>
</file>

<file path=customXml/itemProps84.xml><?xml version="1.0" encoding="utf-8"?>
<ds:datastoreItem xmlns:ds="http://schemas.openxmlformats.org/officeDocument/2006/customXml" ds:itemID="{A09C7C48-A6E6-4586-92C9-4CAC1DF74480}">
  <ds:schemaRefs/>
</ds:datastoreItem>
</file>

<file path=customXml/itemProps9.xml><?xml version="1.0" encoding="utf-8"?>
<ds:datastoreItem xmlns:ds="http://schemas.openxmlformats.org/officeDocument/2006/customXml" ds:itemID="{53EFD46C-5C55-42B2-A5FC-5709D4304DF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3730</Words>
  <PresentationFormat>自定义</PresentationFormat>
  <Paragraphs>218</Paragraphs>
  <Slides>83</Slides>
  <Notes>83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8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封面标题</dc:title>
  <cp:lastModifiedBy>Administrator</cp:lastModifiedBy>
  <cp:revision>85</cp:revision>
  <dcterms:modified xsi:type="dcterms:W3CDTF">2014-08-13T00:55:28Z</dcterms:modified>
</cp:coreProperties>
</file>