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710" r:id="rId3"/>
    <p:sldId id="257" r:id="rId4"/>
    <p:sldId id="258" r:id="rId5"/>
    <p:sldId id="332" r:id="rId6"/>
    <p:sldId id="327" r:id="rId7"/>
    <p:sldId id="328" r:id="rId8"/>
    <p:sldId id="329" r:id="rId9"/>
    <p:sldId id="330" r:id="rId10"/>
    <p:sldId id="331" r:id="rId11"/>
    <p:sldId id="334" r:id="rId12"/>
    <p:sldId id="464" r:id="rId13"/>
    <p:sldId id="465" r:id="rId14"/>
    <p:sldId id="335" r:id="rId15"/>
    <p:sldId id="337" r:id="rId16"/>
    <p:sldId id="338" r:id="rId17"/>
    <p:sldId id="467" r:id="rId18"/>
    <p:sldId id="339" r:id="rId19"/>
    <p:sldId id="351" r:id="rId20"/>
    <p:sldId id="352" r:id="rId21"/>
    <p:sldId id="340" r:id="rId22"/>
    <p:sldId id="341" r:id="rId23"/>
    <p:sldId id="343" r:id="rId24"/>
    <p:sldId id="344" r:id="rId25"/>
    <p:sldId id="353" r:id="rId26"/>
    <p:sldId id="355" r:id="rId27"/>
    <p:sldId id="692" r:id="rId28"/>
    <p:sldId id="345" r:id="rId29"/>
    <p:sldId id="638" r:id="rId30"/>
    <p:sldId id="468" r:id="rId31"/>
    <p:sldId id="359" r:id="rId32"/>
    <p:sldId id="358" r:id="rId33"/>
    <p:sldId id="641" r:id="rId34"/>
    <p:sldId id="664" r:id="rId35"/>
    <p:sldId id="665" r:id="rId36"/>
    <p:sldId id="693" r:id="rId37"/>
    <p:sldId id="694" r:id="rId38"/>
    <p:sldId id="667" r:id="rId39"/>
    <p:sldId id="668" r:id="rId40"/>
    <p:sldId id="695" r:id="rId41"/>
    <p:sldId id="669" r:id="rId42"/>
    <p:sldId id="591" r:id="rId43"/>
    <p:sldId id="592" r:id="rId44"/>
    <p:sldId id="593" r:id="rId45"/>
    <p:sldId id="670" r:id="rId46"/>
    <p:sldId id="594" r:id="rId47"/>
    <p:sldId id="367" r:id="rId48"/>
    <p:sldId id="469" r:id="rId49"/>
    <p:sldId id="370" r:id="rId50"/>
    <p:sldId id="603" r:id="rId51"/>
    <p:sldId id="672" r:id="rId52"/>
    <p:sldId id="371" r:id="rId53"/>
    <p:sldId id="645" r:id="rId54"/>
    <p:sldId id="674" r:id="rId55"/>
    <p:sldId id="470" r:id="rId56"/>
    <p:sldId id="471" r:id="rId57"/>
    <p:sldId id="472" r:id="rId58"/>
    <p:sldId id="473" r:id="rId59"/>
    <p:sldId id="474" r:id="rId60"/>
    <p:sldId id="696" r:id="rId61"/>
    <p:sldId id="475" r:id="rId62"/>
    <p:sldId id="477" r:id="rId63"/>
    <p:sldId id="511" r:id="rId64"/>
    <p:sldId id="512" r:id="rId65"/>
    <p:sldId id="478" r:id="rId66"/>
    <p:sldId id="480" r:id="rId67"/>
    <p:sldId id="513" r:id="rId68"/>
    <p:sldId id="482" r:id="rId69"/>
    <p:sldId id="484" r:id="rId70"/>
    <p:sldId id="485" r:id="rId71"/>
    <p:sldId id="697" r:id="rId72"/>
    <p:sldId id="655" r:id="rId73"/>
    <p:sldId id="662" r:id="rId74"/>
    <p:sldId id="656" r:id="rId75"/>
    <p:sldId id="703" r:id="rId76"/>
    <p:sldId id="657" r:id="rId77"/>
    <p:sldId id="658" r:id="rId78"/>
    <p:sldId id="659" r:id="rId79"/>
    <p:sldId id="704" r:id="rId80"/>
    <p:sldId id="677" r:id="rId81"/>
    <p:sldId id="678" r:id="rId82"/>
    <p:sldId id="679" r:id="rId83"/>
    <p:sldId id="684" r:id="rId84"/>
    <p:sldId id="680" r:id="rId85"/>
    <p:sldId id="681" r:id="rId86"/>
    <p:sldId id="682" r:id="rId87"/>
    <p:sldId id="705" r:id="rId88"/>
    <p:sldId id="698" r:id="rId89"/>
    <p:sldId id="699" r:id="rId90"/>
    <p:sldId id="706" r:id="rId91"/>
    <p:sldId id="700" r:id="rId92"/>
    <p:sldId id="701" r:id="rId93"/>
    <p:sldId id="702" r:id="rId94"/>
    <p:sldId id="707" r:id="rId95"/>
    <p:sldId id="708" r:id="rId96"/>
    <p:sldId id="685" r:id="rId97"/>
    <p:sldId id="686" r:id="rId98"/>
    <p:sldId id="687" r:id="rId99"/>
    <p:sldId id="688" r:id="rId100"/>
    <p:sldId id="507" r:id="rId101"/>
    <p:sldId id="508" r:id="rId102"/>
    <p:sldId id="521" r:id="rId103"/>
    <p:sldId id="690" r:id="rId104"/>
    <p:sldId id="509" r:id="rId105"/>
    <p:sldId id="510" r:id="rId106"/>
    <p:sldId id="523" r:id="rId107"/>
    <p:sldId id="709" r:id="rId10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  <a:srgbClr val="FF3300"/>
    <a:srgbClr val="009900"/>
    <a:srgbClr val="669900"/>
    <a:srgbClr val="336600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825" autoAdjust="0"/>
  </p:normalViewPr>
  <p:slideViewPr>
    <p:cSldViewPr>
      <p:cViewPr varScale="1">
        <p:scale>
          <a:sx n="88" d="100"/>
          <a:sy n="88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77B06-33A7-4875-AD6A-C26F2CE2C44B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5346-3E5E-4498-9BDE-9FD3158670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473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8A3-DBFB-4E45-892B-D5BD3FF99FE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16B-70FD-454D-B8D0-2F630E4C0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130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628F5-6246-4008-8254-66FE1740C13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9FF7D-DD7C-46DA-AF88-48B983352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739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77761-DFB8-4A0A-94A1-D3D88E51BAF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ACAC9-7481-44D6-B814-3B36DEA525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8753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11560" y="751464"/>
            <a:ext cx="8266406" cy="570187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0">
            <a:noFill/>
          </a:ln>
          <a:effectLst>
            <a:outerShdw blurRad="63500" dist="63500" dir="5400000" sx="101000" sy="101000" algn="ctr" rotWithShape="0">
              <a:schemeClr val="bg1">
                <a:lumMod val="65000"/>
              </a:schemeClr>
            </a:outerShdw>
          </a:effectLst>
          <a:scene3d>
            <a:camera prst="orthographicFront"/>
            <a:lightRig rig="threePt" dir="t"/>
          </a:scene3d>
          <a:sp3d>
            <a:bevelT w="6350" h="82550"/>
            <a:bevelB w="635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5896"/>
            <a:ext cx="6696744" cy="476826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936000"/>
            <a:ext cx="7920000" cy="54000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9B900-2D73-4E8F-8DD0-E42BC855588E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EB409-EEB5-4FD0-BC82-548EAC643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4461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C0E8C-33DB-4460-94E9-D9C8B44057D5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93B9-BD56-4B7B-ADE2-8325B8218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2908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9C841-E407-4A92-948E-3BC115544CBE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5BC0-2544-4FCE-A2F2-B883CCFF4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8707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3550-AE40-4024-BAFC-583EB75EEBFD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7F501-B707-4D35-9707-F0E5FDCF8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2005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1C311-90F1-4EB0-B2FA-B7C127B5555A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B09E6-F0F8-4EFA-AF4F-CF5A5531C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2296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2DD7-2C38-4198-8033-58A0B819A68B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12139-C14F-4C1C-AC53-9179D6D9CC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9762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90DA-57FD-4353-9501-F538ABB182B4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3D30-2ACC-4D3C-8CEF-DCB49E6CA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9949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11560" y="751464"/>
            <a:ext cx="8266406" cy="570187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0">
            <a:noFill/>
          </a:ln>
          <a:effectLst>
            <a:outerShdw blurRad="63500" dist="63500" dir="5400000" sx="101000" sy="101000" algn="ctr" rotWithShape="0">
              <a:schemeClr val="bg1">
                <a:lumMod val="65000"/>
              </a:schemeClr>
            </a:outerShdw>
          </a:effectLst>
          <a:scene3d>
            <a:camera prst="orthographicFront"/>
            <a:lightRig rig="threePt" dir="t"/>
          </a:scene3d>
          <a:sp3d>
            <a:bevelT w="6350" h="82550"/>
            <a:bevelB w="635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5896"/>
            <a:ext cx="6696744" cy="476826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936000"/>
            <a:ext cx="7920000" cy="54000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0DCC-23B5-4E0E-A059-5D2B785CE274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D5BBA-665F-4289-B711-7AAB549E8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3029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459CD-63A2-46C6-878F-2D624FF4FAB2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F450-20B5-43CB-BBB0-F1AADF9A3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9523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DD11-0BED-46E0-A276-0AFD5A0813EE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CC11D-414B-4648-A7FA-2ECD32E5A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154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149CB-3A82-4A50-A502-1C91A0EA2E46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5343A-B961-4805-9E59-1238EFA246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30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91BA-DB13-4BC5-815E-B7D4E9E64BD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3E07F-148F-44C6-9EBF-E55DC77C76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646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7F061-0BF5-4A99-9A16-72CE7FA61A41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F08A-8A12-4E5E-8D97-309BDF65FC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6008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21BAD-8A7D-4A62-8DC5-B8FE02D6B124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BA863-7D5C-476D-8734-B96514B15C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484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CF580-722E-4CE4-8C2E-4CD30584FD7D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E124-01C7-48E3-81AC-9FF7B4375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003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95C4-0744-48DC-BC9B-C3ED1D7D4AC9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90E1-039F-446B-9131-E25215532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810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35C6-B81D-4E29-98CD-55399A7947C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F5C7-69EB-431B-91C7-6C5C19ED6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157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27B0C-8882-4725-B90C-13A35AD1F23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54B4-320B-4121-9224-786BD7A11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442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F95C24-05AE-42C6-A0C8-7C48F0CD747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84E2F99-CAC3-4A87-9C66-43478B9B27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F4E0AA-04AC-495A-B4D4-D4A4C5C8243C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D7633C-9B1B-47DA-A3F8-D77E9FD49E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15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7.doc"/><Relationship Id="rId3" Type="http://schemas.openxmlformats.org/officeDocument/2006/relationships/slide" Target="slide3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16.doc"/><Relationship Id="rId11" Type="http://schemas.openxmlformats.org/officeDocument/2006/relationships/image" Target="../media/image22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18.doc"/><Relationship Id="rId4" Type="http://schemas.openxmlformats.org/officeDocument/2006/relationships/image" Target="../media/image3.png"/><Relationship Id="rId9" Type="http://schemas.openxmlformats.org/officeDocument/2006/relationships/image" Target="../media/image21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136.emf"/><Relationship Id="rId4" Type="http://schemas.openxmlformats.org/officeDocument/2006/relationships/oleObject" Target="../embeddings/Microsoft_Word_97_-_2003___132.doc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137.emf"/><Relationship Id="rId4" Type="http://schemas.openxmlformats.org/officeDocument/2006/relationships/oleObject" Target="../embeddings/Microsoft_Word_97_-_2003___133.doc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5" Type="http://schemas.openxmlformats.org/officeDocument/2006/relationships/image" Target="../media/image138.emf"/><Relationship Id="rId4" Type="http://schemas.openxmlformats.org/officeDocument/2006/relationships/oleObject" Target="../embeddings/Microsoft_Word_97_-_2003___134.doc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5" Type="http://schemas.openxmlformats.org/officeDocument/2006/relationships/image" Target="../media/image139.emf"/><Relationship Id="rId4" Type="http://schemas.openxmlformats.org/officeDocument/2006/relationships/oleObject" Target="../embeddings/Microsoft_Word_97_-_2003___135.doc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5" Type="http://schemas.openxmlformats.org/officeDocument/2006/relationships/image" Target="../media/image140.emf"/><Relationship Id="rId4" Type="http://schemas.openxmlformats.org/officeDocument/2006/relationships/oleObject" Target="../embeddings/Microsoft_Word_97_-_2003___136.doc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141.emf"/><Relationship Id="rId4" Type="http://schemas.openxmlformats.org/officeDocument/2006/relationships/oleObject" Target="../embeddings/Microsoft_Word_97_-_2003___137.doc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142.emf"/><Relationship Id="rId4" Type="http://schemas.openxmlformats.org/officeDocument/2006/relationships/oleObject" Target="../embeddings/Microsoft_Word_97_-_2003___138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0.doc"/><Relationship Id="rId3" Type="http://schemas.openxmlformats.org/officeDocument/2006/relationships/slide" Target="slide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19.doc"/><Relationship Id="rId11" Type="http://schemas.openxmlformats.org/officeDocument/2006/relationships/image" Target="../media/image25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21.doc"/><Relationship Id="rId4" Type="http://schemas.openxmlformats.org/officeDocument/2006/relationships/image" Target="../media/image3.png"/><Relationship Id="rId9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3.doc"/><Relationship Id="rId3" Type="http://schemas.openxmlformats.org/officeDocument/2006/relationships/slide" Target="slide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22.doc"/><Relationship Id="rId11" Type="http://schemas.openxmlformats.org/officeDocument/2006/relationships/image" Target="../media/image28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24.doc"/><Relationship Id="rId4" Type="http://schemas.openxmlformats.org/officeDocument/2006/relationships/image" Target="../media/image3.png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__25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26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__27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9.doc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28.doc"/><Relationship Id="rId9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__30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__31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3.doc"/><Relationship Id="rId3" Type="http://schemas.openxmlformats.org/officeDocument/2006/relationships/slide" Target="slide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32.doc"/><Relationship Id="rId5" Type="http://schemas.openxmlformats.org/officeDocument/2006/relationships/slide" Target="slide8.xml"/><Relationship Id="rId4" Type="http://schemas.openxmlformats.org/officeDocument/2006/relationships/image" Target="../media/image4.png"/><Relationship Id="rId9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__34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35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36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37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38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__3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__4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png"/><Relationship Id="rId5" Type="http://schemas.openxmlformats.org/officeDocument/2006/relationships/image" Target="../media/image45.emf"/><Relationship Id="rId4" Type="http://schemas.openxmlformats.org/officeDocument/2006/relationships/oleObject" Target="../embeddings/Microsoft_Word_97_-_2003___41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Word_97_-_2003___42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4.doc"/><Relationship Id="rId3" Type="http://schemas.openxmlformats.org/officeDocument/2006/relationships/slide" Target="slide3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Word_97_-_2003___43.doc"/><Relationship Id="rId5" Type="http://schemas.openxmlformats.org/officeDocument/2006/relationships/slide" Target="slide8.xml"/><Relationship Id="rId4" Type="http://schemas.openxmlformats.org/officeDocument/2006/relationships/image" Target="../media/image4.png"/><Relationship Id="rId9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45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7.doc"/><Relationship Id="rId3" Type="http://schemas.openxmlformats.org/officeDocument/2006/relationships/slide" Target="slide3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__46.doc"/><Relationship Id="rId5" Type="http://schemas.openxmlformats.org/officeDocument/2006/relationships/slide" Target="slide8.xml"/><Relationship Id="rId4" Type="http://schemas.openxmlformats.org/officeDocument/2006/relationships/image" Target="../media/image4.png"/><Relationship Id="rId9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48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Microsoft_Word_97_-_2003___4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Word_97_-_2003___5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Microsoft_Word_97_-_2003___51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Word_97_-_2003___52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png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3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Microsoft_Word_97_-_2003___54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Microsoft_Word_97_-_2003___55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Microsoft_Word_97_-_2003___56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.png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57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.png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58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Microsoft_Word_97_-_2003___5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Microsoft_Word_97_-_2003___6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.png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61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__62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__63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4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5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slide" Target="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11" Type="http://schemas.openxmlformats.org/officeDocument/2006/relationships/image" Target="../media/image7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3.doc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6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7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8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69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55.xml"/><Relationship Id="rId4" Type="http://schemas.openxmlformats.org/officeDocument/2006/relationships/slide" Target="slide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1.doc"/><Relationship Id="rId3" Type="http://schemas.openxmlformats.org/officeDocument/2006/relationships/slide" Target="slide3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Microsoft_Word_97_-_2003___70.doc"/><Relationship Id="rId11" Type="http://schemas.openxmlformats.org/officeDocument/2006/relationships/image" Target="../media/image76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72.doc"/><Relationship Id="rId4" Type="http://schemas.openxmlformats.org/officeDocument/2006/relationships/image" Target="../media/image3.png"/><Relationship Id="rId9" Type="http://schemas.openxmlformats.org/officeDocument/2006/relationships/image" Target="../media/image75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4.doc"/><Relationship Id="rId3" Type="http://schemas.openxmlformats.org/officeDocument/2006/relationships/slide" Target="slide3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Microsoft_Word_97_-_2003___73.doc"/><Relationship Id="rId11" Type="http://schemas.openxmlformats.org/officeDocument/2006/relationships/image" Target="../media/image79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75.doc"/><Relationship Id="rId4" Type="http://schemas.openxmlformats.org/officeDocument/2006/relationships/image" Target="../media/image3.png"/><Relationship Id="rId9" Type="http://schemas.openxmlformats.org/officeDocument/2006/relationships/image" Target="../media/image7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7.doc"/><Relationship Id="rId3" Type="http://schemas.openxmlformats.org/officeDocument/2006/relationships/slide" Target="slide3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Microsoft_Word_97_-_2003___76.doc"/><Relationship Id="rId11" Type="http://schemas.openxmlformats.org/officeDocument/2006/relationships/image" Target="../media/image82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78.doc"/><Relationship Id="rId4" Type="http://schemas.openxmlformats.org/officeDocument/2006/relationships/image" Target="../media/image3.png"/><Relationship Id="rId9" Type="http://schemas.openxmlformats.org/officeDocument/2006/relationships/image" Target="../media/image8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0.doc"/><Relationship Id="rId3" Type="http://schemas.openxmlformats.org/officeDocument/2006/relationships/slide" Target="slide3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Microsoft_Word_97_-_2003___79.doc"/><Relationship Id="rId5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8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Microsoft_Word_97_-_2003___81.doc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3" Type="http://schemas.openxmlformats.org/officeDocument/2006/relationships/slide" Target="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4.doc"/><Relationship Id="rId11" Type="http://schemas.openxmlformats.org/officeDocument/2006/relationships/image" Target="../media/image10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6.doc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3.doc"/><Relationship Id="rId3" Type="http://schemas.openxmlformats.org/officeDocument/2006/relationships/slide" Target="slide3.xml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Microsoft_Word_97_-_2003___82.doc"/><Relationship Id="rId11" Type="http://schemas.openxmlformats.org/officeDocument/2006/relationships/image" Target="../media/image88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84.doc"/><Relationship Id="rId4" Type="http://schemas.openxmlformats.org/officeDocument/2006/relationships/image" Target="../media/image3.png"/><Relationship Id="rId9" Type="http://schemas.openxmlformats.org/officeDocument/2006/relationships/image" Target="../media/image87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6.doc"/><Relationship Id="rId3" Type="http://schemas.openxmlformats.org/officeDocument/2006/relationships/slide" Target="slide3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Microsoft_Word_97_-_2003___85.doc"/><Relationship Id="rId11" Type="http://schemas.openxmlformats.org/officeDocument/2006/relationships/image" Target="../media/image91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87.doc"/><Relationship Id="rId4" Type="http://schemas.openxmlformats.org/officeDocument/2006/relationships/image" Target="../media/image3.png"/><Relationship Id="rId9" Type="http://schemas.openxmlformats.org/officeDocument/2006/relationships/image" Target="../media/image90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9.doc"/><Relationship Id="rId3" Type="http://schemas.openxmlformats.org/officeDocument/2006/relationships/slide" Target="slide3.xml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Microsoft_Word_97_-_2003___88.doc"/><Relationship Id="rId11" Type="http://schemas.openxmlformats.org/officeDocument/2006/relationships/image" Target="../media/image94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90.doc"/><Relationship Id="rId4" Type="http://schemas.openxmlformats.org/officeDocument/2006/relationships/image" Target="../media/image3.png"/><Relationship Id="rId9" Type="http://schemas.openxmlformats.org/officeDocument/2006/relationships/image" Target="../media/image9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2.doc"/><Relationship Id="rId3" Type="http://schemas.openxmlformats.org/officeDocument/2006/relationships/slide" Target="slide3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Microsoft_Word_97_-_2003___91.doc"/><Relationship Id="rId11" Type="http://schemas.openxmlformats.org/officeDocument/2006/relationships/image" Target="../media/image97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93.doc"/><Relationship Id="rId4" Type="http://schemas.openxmlformats.org/officeDocument/2006/relationships/image" Target="../media/image3.png"/><Relationship Id="rId9" Type="http://schemas.openxmlformats.org/officeDocument/2006/relationships/image" Target="../media/image9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__94.doc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.png"/><Relationship Id="rId5" Type="http://schemas.openxmlformats.org/officeDocument/2006/relationships/image" Target="../media/image99.emf"/><Relationship Id="rId4" Type="http://schemas.openxmlformats.org/officeDocument/2006/relationships/oleObject" Target="../embeddings/Microsoft_Word_97_-_2003___95.doc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7.doc"/><Relationship Id="rId3" Type="http://schemas.openxmlformats.org/officeDocument/2006/relationships/slide" Target="slide3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Microsoft_Word_97_-_2003___96.doc"/><Relationship Id="rId11" Type="http://schemas.openxmlformats.org/officeDocument/2006/relationships/image" Target="../media/image102.emf"/><Relationship Id="rId5" Type="http://schemas.openxmlformats.org/officeDocument/2006/relationships/slide" Target="slide8.xml"/><Relationship Id="rId10" Type="http://schemas.openxmlformats.org/officeDocument/2006/relationships/oleObject" Target="../embeddings/Microsoft_Word_97_-_2003___98.doc"/><Relationship Id="rId4" Type="http://schemas.openxmlformats.org/officeDocument/2006/relationships/image" Target="../media/image4.png"/><Relationship Id="rId9" Type="http://schemas.openxmlformats.org/officeDocument/2006/relationships/image" Target="../media/image10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.png"/><Relationship Id="rId5" Type="http://schemas.openxmlformats.org/officeDocument/2006/relationships/image" Target="../media/image103.emf"/><Relationship Id="rId4" Type="http://schemas.openxmlformats.org/officeDocument/2006/relationships/oleObject" Target="../embeddings/Microsoft_Word_97_-_2003___99.doc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Microsoft_Word_97_-_2003___10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Microsoft_Word_97_-_2003___101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slide" Target="slide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7.doc"/><Relationship Id="rId11" Type="http://schemas.openxmlformats.org/officeDocument/2006/relationships/image" Target="../media/image13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9.doc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Microsoft_Word_97_-_2003___102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.png"/><Relationship Id="rId5" Type="http://schemas.openxmlformats.org/officeDocument/2006/relationships/image" Target="../media/image107.emf"/><Relationship Id="rId4" Type="http://schemas.openxmlformats.org/officeDocument/2006/relationships/oleObject" Target="../embeddings/Microsoft_Word_97_-_2003___103.doc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Microsoft_Word_97_-_2003___104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Microsoft_Word_97_-_2003___105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Microsoft_Word_97_-_2003___106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Microsoft_Word_97_-_2003___107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Microsoft_Word_97_-_2003___108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Microsoft_Word_97_-_2003___10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Microsoft_Word_97_-_2003___11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.png"/><Relationship Id="rId5" Type="http://schemas.openxmlformats.org/officeDocument/2006/relationships/image" Target="../media/image115.emf"/><Relationship Id="rId4" Type="http://schemas.openxmlformats.org/officeDocument/2006/relationships/oleObject" Target="../embeddings/Microsoft_Word_97_-_2003___111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1.doc"/><Relationship Id="rId3" Type="http://schemas.openxmlformats.org/officeDocument/2006/relationships/slide" Target="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10.doc"/><Relationship Id="rId11" Type="http://schemas.openxmlformats.org/officeDocument/2006/relationships/image" Target="../media/image16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12.doc"/><Relationship Id="rId4" Type="http://schemas.openxmlformats.org/officeDocument/2006/relationships/image" Target="../media/image3.png"/><Relationship Id="rId9" Type="http://schemas.openxmlformats.org/officeDocument/2006/relationships/image" Target="../media/image15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Microsoft_Word_97_-_2003___112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Microsoft_Word_97_-_2003___113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Microsoft_Word_97_-_2003___114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Microsoft_Word_97_-_2003___115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Microsoft_Word_97_-_2003___116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Microsoft_Word_97_-_2003___117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Microsoft_Word_97_-_2003___118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Microsoft_Word_97_-_2003___11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Microsoft_Word_97_-_2003___12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Microsoft_Word_97_-_2003___121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.doc"/><Relationship Id="rId3" Type="http://schemas.openxmlformats.org/officeDocument/2006/relationships/slide" Target="slide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3.doc"/><Relationship Id="rId11" Type="http://schemas.openxmlformats.org/officeDocument/2006/relationships/image" Target="../media/image19.emf"/><Relationship Id="rId5" Type="http://schemas.openxmlformats.org/officeDocument/2006/relationships/slide" Target="slide5.xml"/><Relationship Id="rId10" Type="http://schemas.openxmlformats.org/officeDocument/2006/relationships/oleObject" Target="../embeddings/Microsoft_Word_97_-_2003___15.doc"/><Relationship Id="rId4" Type="http://schemas.openxmlformats.org/officeDocument/2006/relationships/image" Target="../media/image3.png"/><Relationship Id="rId9" Type="http://schemas.openxmlformats.org/officeDocument/2006/relationships/image" Target="../media/image18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Microsoft_Word_97_-_2003___122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Microsoft_Word_97_-_2003___123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Microsoft_Word_97_-_2003___124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Microsoft_Word_97_-_2003___125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Microsoft_Word_97_-_2003___126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.png"/><Relationship Id="rId5" Type="http://schemas.openxmlformats.org/officeDocument/2006/relationships/image" Target="../media/image131.emf"/><Relationship Id="rId4" Type="http://schemas.openxmlformats.org/officeDocument/2006/relationships/oleObject" Target="../embeddings/Microsoft_Word_97_-_2003___127.doc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oleObject" Target="../embeddings/Microsoft_Word_97_-_2003___128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Microsoft_Word_97_-_2003___129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Microsoft_Word_97_-_2003___130.doc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135.emf"/><Relationship Id="rId4" Type="http://schemas.openxmlformats.org/officeDocument/2006/relationships/oleObject" Target="../embeddings/Microsoft_Word_97_-_2003___13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0"/>
            <a:ext cx="908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6"/>
          <p:cNvSpPr txBox="1">
            <a:spLocks noChangeArrowheads="1"/>
          </p:cNvSpPr>
          <p:nvPr/>
        </p:nvSpPr>
        <p:spPr bwMode="auto">
          <a:xfrm rot="-2093202">
            <a:off x="1973263" y="3771900"/>
            <a:ext cx="235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全国卷地区专用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20775" y="1050925"/>
          <a:ext cx="7005638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6" imgW="7391259" imgH="5196006" progId="Word.Document.8">
                  <p:embed/>
                </p:oleObj>
              </mc:Choice>
              <mc:Fallback>
                <p:oleObj name="Document" r:id="rId6" imgW="7391259" imgH="51960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050925"/>
                        <a:ext cx="7005638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71563" y="2936875"/>
          <a:ext cx="69564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8" imgW="7337261" imgH="1973208" progId="Word.Document.8">
                  <p:embed/>
                </p:oleObj>
              </mc:Choice>
              <mc:Fallback>
                <p:oleObj name="Document" r:id="rId8" imgW="7337261" imgH="19732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936875"/>
                        <a:ext cx="69564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89025" y="3857625"/>
          <a:ext cx="731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10" imgW="7530214" imgH="2755867" progId="Word.Document.8">
                  <p:embed/>
                </p:oleObj>
              </mc:Choice>
              <mc:Fallback>
                <p:oleObj name="Document" r:id="rId10" imgW="7530214" imgH="27558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857625"/>
                        <a:ext cx="7315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44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120775" y="1143000"/>
          <a:ext cx="738028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Document" r:id="rId4" imgW="7791925" imgH="5151725" progId="Word.Document.8">
                  <p:embed/>
                </p:oleObj>
              </mc:Choice>
              <mc:Fallback>
                <p:oleObj name="Document" r:id="rId4" imgW="7791925" imgH="51517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143000"/>
                        <a:ext cx="738028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54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43013" y="1341438"/>
          <a:ext cx="7361237" cy="693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Document" r:id="rId4" imgW="7772845" imgH="6537398" progId="Word.Document.8">
                  <p:embed/>
                </p:oleObj>
              </mc:Choice>
              <mc:Fallback>
                <p:oleObj name="Document" r:id="rId4" imgW="7772845" imgH="653739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341438"/>
                        <a:ext cx="7361237" cy="693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64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27100" y="1844675"/>
          <a:ext cx="7642225" cy="59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Document" r:id="rId4" imgW="8028076" imgH="6934488" progId="Word.Document.8">
                  <p:embed/>
                </p:oleObj>
              </mc:Choice>
              <mc:Fallback>
                <p:oleObj name="Document" r:id="rId4" imgW="8028076" imgH="693448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844675"/>
                        <a:ext cx="7642225" cy="597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75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96950" y="1628775"/>
          <a:ext cx="729297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Document" r:id="rId4" imgW="7797684" imgH="5683458" progId="Word.Document.8">
                  <p:embed/>
                </p:oleObj>
              </mc:Choice>
              <mc:Fallback>
                <p:oleObj name="Document" r:id="rId4" imgW="7797684" imgH="568345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628775"/>
                        <a:ext cx="7292975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85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32452" name="Object 8"/>
          <p:cNvGraphicFramePr>
            <a:graphicFrameLocks noChangeAspect="1"/>
          </p:cNvGraphicFramePr>
          <p:nvPr/>
        </p:nvGraphicFramePr>
        <p:xfrm>
          <a:off x="960438" y="908050"/>
          <a:ext cx="7658100" cy="817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Document" r:id="rId4" imgW="8279347" imgH="8844334" progId="Word.Document.8">
                  <p:embed/>
                </p:oleObj>
              </mc:Choice>
              <mc:Fallback>
                <p:oleObj name="Document" r:id="rId4" imgW="8279347" imgH="884433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908050"/>
                        <a:ext cx="7658100" cy="817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95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73138" y="892175"/>
          <a:ext cx="7734300" cy="871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Document" r:id="rId4" imgW="7734687" imgH="8717251" progId="Word.Document.8">
                  <p:embed/>
                </p:oleObj>
              </mc:Choice>
              <mc:Fallback>
                <p:oleObj name="Document" r:id="rId4" imgW="7734687" imgH="871725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892175"/>
                        <a:ext cx="7734300" cy="871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05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76313" y="663575"/>
          <a:ext cx="7734300" cy="87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Document" r:id="rId4" imgW="7734687" imgH="8717251" progId="Word.Document.8">
                  <p:embed/>
                </p:oleObj>
              </mc:Choice>
              <mc:Fallback>
                <p:oleObj name="Document" r:id="rId4" imgW="7734687" imgH="871725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663575"/>
                        <a:ext cx="7734300" cy="871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77925" y="1125538"/>
          <a:ext cx="706596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6" imgW="7276783" imgH="2902030" progId="Word.Document.8">
                  <p:embed/>
                </p:oleObj>
              </mc:Choice>
              <mc:Fallback>
                <p:oleObj name="Document" r:id="rId6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125538"/>
                        <a:ext cx="7065963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47750" y="2395538"/>
          <a:ext cx="7053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8" imgW="7442017" imgH="1181189" progId="Word.Document.8">
                  <p:embed/>
                </p:oleObj>
              </mc:Choice>
              <mc:Fallback>
                <p:oleObj name="Document" r:id="rId8" imgW="7442017" imgH="11811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395538"/>
                        <a:ext cx="705326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993775" y="3440113"/>
          <a:ext cx="7304088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10" imgW="7708767" imgH="3368602" progId="Word.Document.8">
                  <p:embed/>
                </p:oleObj>
              </mc:Choice>
              <mc:Fallback>
                <p:oleObj name="Document" r:id="rId10" imgW="7708767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440113"/>
                        <a:ext cx="7304088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66800" y="979488"/>
          <a:ext cx="7140575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6" imgW="7446337" imgH="4754635" progId="Word.Document.8">
                  <p:embed/>
                </p:oleObj>
              </mc:Choice>
              <mc:Fallback>
                <p:oleObj name="Document" r:id="rId6" imgW="7446337" imgH="47546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79488"/>
                        <a:ext cx="7140575" cy="456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84250" y="2700338"/>
          <a:ext cx="66627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8" imgW="7111909" imgH="789139" progId="Word.Document.8">
                  <p:embed/>
                </p:oleObj>
              </mc:Choice>
              <mc:Fallback>
                <p:oleObj name="Document" r:id="rId8" imgW="7111909" imgH="7891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700338"/>
                        <a:ext cx="66627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66800" y="3584575"/>
          <a:ext cx="7196138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10" imgW="7324301" imgH="3368602" progId="Word.Document.8">
                  <p:embed/>
                </p:oleObj>
              </mc:Choice>
              <mc:Fallback>
                <p:oleObj name="Document" r:id="rId10" imgW="7324301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4575"/>
                        <a:ext cx="7196138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38238" y="1512888"/>
          <a:ext cx="70516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432607" imgH="4818070" progId="Word.Document.8">
                  <p:embed/>
                </p:oleObj>
              </mc:Choice>
              <mc:Fallback>
                <p:oleObj name="Document" r:id="rId4" imgW="7432607" imgH="48180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512888"/>
                        <a:ext cx="7051675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3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00113" y="1133475"/>
          <a:ext cx="7489825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806324" imgH="5759419" progId="Word.Document.8">
                  <p:embed/>
                </p:oleObj>
              </mc:Choice>
              <mc:Fallback>
                <p:oleObj name="Document" r:id="rId4" imgW="7806324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33475"/>
                        <a:ext cx="7489825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74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60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2165350"/>
          <a:ext cx="7250113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6" imgW="7643970" imgH="4953000" progId="Word.Document.8">
                  <p:embed/>
                </p:oleObj>
              </mc:Choice>
              <mc:Fallback>
                <p:oleObj name="Document" r:id="rId6" imgW="7643970" imgH="4953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65350"/>
                        <a:ext cx="7250113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84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276350" y="1620838"/>
          <a:ext cx="7212013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611571" imgH="4808636" progId="Word.Document.8">
                  <p:embed/>
                </p:oleObj>
              </mc:Choice>
              <mc:Fallback>
                <p:oleObj name="Document" r:id="rId4" imgW="7611571" imgH="480863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20838"/>
                        <a:ext cx="7212013" cy="454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042988" y="2781300"/>
          <a:ext cx="7294562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8" imgW="7601851" imgH="5350090" progId="Word.Document.8">
                  <p:embed/>
                </p:oleObj>
              </mc:Choice>
              <mc:Fallback>
                <p:oleObj name="Document" r:id="rId8" imgW="7601851" imgH="535009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7294562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3300" y="1952625"/>
          <a:ext cx="7456488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771405" imgH="5745379" progId="Word.Document.8">
                  <p:embed/>
                </p:oleObj>
              </mc:Choice>
              <mc:Fallback>
                <p:oleObj name="Document" r:id="rId4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952625"/>
                        <a:ext cx="7456488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04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23963" y="2420938"/>
          <a:ext cx="7486650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6" imgW="7803084" imgH="6267752" progId="Word.Document.8">
                  <p:embed/>
                </p:oleObj>
              </mc:Choice>
              <mc:Fallback>
                <p:oleObj name="Document" r:id="rId6" imgW="7803084" imgH="62677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420938"/>
                        <a:ext cx="7486650" cy="601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15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06425" y="1463675"/>
          <a:ext cx="6719888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6" imgW="7003912" imgH="4224342" progId="Word.Document.8">
                  <p:embed/>
                </p:oleObj>
              </mc:Choice>
              <mc:Fallback>
                <p:oleObj name="Document" r:id="rId6" imgW="7003912" imgH="42243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463675"/>
                        <a:ext cx="6719888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042988" y="2655888"/>
          <a:ext cx="7478712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8" imgW="7782925" imgH="5942304" progId="Word.Document.8">
                  <p:embed/>
                </p:oleObj>
              </mc:Choice>
              <mc:Fallback>
                <p:oleObj name="Document" r:id="rId8" imgW="7782925" imgH="59423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55888"/>
                        <a:ext cx="7478712" cy="570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792163" y="936625"/>
            <a:ext cx="7920037" cy="53990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1800" b="0" smtClean="0"/>
          </a:p>
        </p:txBody>
      </p:sp>
      <p:grpSp>
        <p:nvGrpSpPr>
          <p:cNvPr id="6147" name="组合 6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2782390" y="1584514"/>
            <a:ext cx="3579222" cy="594588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黑体"/>
                <a:ea typeface="黑体"/>
              </a:rPr>
              <a:t>课件编辑说明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5650" y="2570163"/>
            <a:ext cx="80645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本课件是由精确校对的</a:t>
            </a:r>
            <a:r>
              <a:rPr lang="en-US" altLang="zh-CN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word</a:t>
            </a: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书稿制作的“逐字编辑”课件，如需要修改课件，请双击对应内容，进入可编辑状态。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如果有的公式双击后无法进入可编辑状态，请单击选中此公式，点击右键、“切换域代码”，即可进入编辑状态。修改后再点击右键、“切换域代码”，即可退出编辑状态。</a:t>
            </a:r>
            <a:endParaRPr lang="en-US" altLang="zh-CN" sz="2300" b="1">
              <a:solidFill>
                <a:srgbClr val="5F5F5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25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89025" y="1193800"/>
          <a:ext cx="7086600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40860" imgH="4954800" progId="Word.Document.8">
                  <p:embed/>
                </p:oleObj>
              </mc:Choice>
              <mc:Fallback>
                <p:oleObj name="Document" r:id="rId4" imgW="7340860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193800"/>
                        <a:ext cx="7086600" cy="475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35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51202" name="Object 9"/>
          <p:cNvGraphicFramePr>
            <a:graphicFrameLocks noChangeAspect="1"/>
          </p:cNvGraphicFramePr>
          <p:nvPr/>
        </p:nvGraphicFramePr>
        <p:xfrm>
          <a:off x="1276350" y="1700213"/>
          <a:ext cx="6902450" cy="735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754486" imgH="8263280" progId="Word.Document.8">
                  <p:embed/>
                </p:oleObj>
              </mc:Choice>
              <mc:Fallback>
                <p:oleObj name="Document" r:id="rId4" imgW="7754486" imgH="82632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00213"/>
                        <a:ext cx="6902450" cy="735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45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052513"/>
          <a:ext cx="7250113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6" imgW="7552893" imgH="5151365" progId="Word.Document.8">
                  <p:embed/>
                </p:oleObj>
              </mc:Choice>
              <mc:Fallback>
                <p:oleObj name="Document" r:id="rId6" imgW="7552893" imgH="51513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7250113" cy="483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56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90600" y="1439863"/>
          <a:ext cx="7212013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611571" imgH="5349369" progId="Word.Document.8">
                  <p:embed/>
                </p:oleObj>
              </mc:Choice>
              <mc:Fallback>
                <p:oleObj name="Document" r:id="rId4" imgW="7611571" imgH="534936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9863"/>
                        <a:ext cx="7212013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662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09663" y="1844675"/>
          <a:ext cx="7600950" cy="738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6" imgW="8029876" imgH="7790229" progId="Word.Document.8">
                  <p:embed/>
                </p:oleObj>
              </mc:Choice>
              <mc:Fallback>
                <p:oleObj name="Document" r:id="rId6" imgW="8029876" imgH="77902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844675"/>
                        <a:ext cx="7600950" cy="738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76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95375" y="1341438"/>
          <a:ext cx="7615238" cy="832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6" imgW="7615171" imgH="8321961" progId="Word.Document.8">
                  <p:embed/>
                </p:oleObj>
              </mc:Choice>
              <mc:Fallback>
                <p:oleObj name="Document" r:id="rId6" imgW="761517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341438"/>
                        <a:ext cx="7615238" cy="832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86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052513"/>
          <a:ext cx="7615238" cy="832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6" imgW="7615171" imgH="8321961" progId="Word.Document.8">
                  <p:embed/>
                </p:oleObj>
              </mc:Choice>
              <mc:Fallback>
                <p:oleObj name="Document" r:id="rId6" imgW="761517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615238" cy="832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9699" name="标题 1"/>
          <p:cNvSpPr>
            <a:spLocks/>
          </p:cNvSpPr>
          <p:nvPr/>
        </p:nvSpPr>
        <p:spPr bwMode="auto">
          <a:xfrm>
            <a:off x="611188" y="188913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17588"/>
          <a:ext cx="73945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909280" imgH="5915303" progId="Word.Document.8">
                  <p:embed/>
                </p:oleObj>
              </mc:Choice>
              <mc:Fallback>
                <p:oleObj name="Document" r:id="rId4" imgW="7909280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17588"/>
                        <a:ext cx="73945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072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268413"/>
          <a:ext cx="7335837" cy="79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6" imgW="7643970" imgH="8250320" progId="Word.Document.8">
                  <p:embed/>
                </p:oleObj>
              </mc:Choice>
              <mc:Fallback>
                <p:oleObj name="Document" r:id="rId6" imgW="7643970" imgH="82503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7335837" cy="79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17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2597150"/>
          <a:ext cx="72009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6" imgW="7605811" imgH="4149820" progId="Word.Document.8">
                  <p:embed/>
                </p:oleObj>
              </mc:Choice>
              <mc:Fallback>
                <p:oleObj name="Document" r:id="rId6" imgW="7605811" imgH="41498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97150"/>
                        <a:ext cx="72009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903288" y="1554163"/>
          <a:ext cx="57610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8" imgW="6165502" imgH="2057450" progId="Word.Document.8">
                  <p:embed/>
                </p:oleObj>
              </mc:Choice>
              <mc:Fallback>
                <p:oleObj name="Document" r:id="rId8" imgW="6165502" imgH="2057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554163"/>
                        <a:ext cx="57610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7963" y="3308350"/>
            <a:ext cx="6410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讲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　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数列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、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等差数列</a:t>
            </a:r>
            <a:r>
              <a:rPr lang="en-US" altLang="zh-CN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﹑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等比数列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讲　数列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求和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及数列的简单应用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u="sng">
              <a:solidFill>
                <a:schemeClr val="hlin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308" y="2420888"/>
            <a:ext cx="209258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目 录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08113" y="3103563"/>
            <a:ext cx="64801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1188" y="1341438"/>
            <a:ext cx="81359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4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专题四　数列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39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27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2538" y="1970088"/>
          <a:ext cx="687863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6" imgW="7258423" imgH="3367162" progId="Word.Document.8">
                  <p:embed/>
                </p:oleObj>
              </mc:Choice>
              <mc:Fallback>
                <p:oleObj name="Document" r:id="rId6" imgW="7258423" imgH="33671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970088"/>
                        <a:ext cx="687863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379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58888" y="1760538"/>
          <a:ext cx="7335837" cy="794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6" imgW="7643970" imgH="8283801" progId="Word.Document.8">
                  <p:embed/>
                </p:oleObj>
              </mc:Choice>
              <mc:Fallback>
                <p:oleObj name="Document" r:id="rId6" imgW="7643970" imgH="82838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60538"/>
                        <a:ext cx="7335837" cy="794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144588" y="4005263"/>
          <a:ext cx="57610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8" imgW="6165502" imgH="2057450" progId="Word.Document.8">
                  <p:embed/>
                </p:oleObj>
              </mc:Choice>
              <mc:Fallback>
                <p:oleObj name="Document" r:id="rId8" imgW="6165502" imgH="2057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005263"/>
                        <a:ext cx="57610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481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3482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42988" y="1341438"/>
          <a:ext cx="7521575" cy="593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6" imgW="8040676" imgH="6340473" progId="Word.Document.8">
                  <p:embed/>
                </p:oleObj>
              </mc:Choice>
              <mc:Fallback>
                <p:oleObj name="Document" r:id="rId6" imgW="8040676" imgH="634047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521575" cy="593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58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700213"/>
          <a:ext cx="7508875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6" imgW="7928360" imgH="6735763" progId="Word.Document.8">
                  <p:embed/>
                </p:oleObj>
              </mc:Choice>
              <mc:Fallback>
                <p:oleObj name="Document" r:id="rId6" imgW="7928360" imgH="67357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508875" cy="63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8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125538"/>
          <a:ext cx="7462837" cy="818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6" imgW="7596091" imgH="8321961" progId="Word.Document.8">
                  <p:embed/>
                </p:oleObj>
              </mc:Choice>
              <mc:Fallback>
                <p:oleObj name="Document" r:id="rId6" imgW="7596091" imgH="83219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462837" cy="818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8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196975"/>
          <a:ext cx="7462837" cy="818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6" imgW="7596091" imgH="8717251" progId="Word.Document.8">
                  <p:embed/>
                </p:oleObj>
              </mc:Choice>
              <mc:Fallback>
                <p:oleObj name="Document" r:id="rId6" imgW="7596091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7462837" cy="818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89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92199" name="Object 3"/>
          <p:cNvGraphicFramePr>
            <a:graphicFrameLocks noChangeAspect="1"/>
          </p:cNvGraphicFramePr>
          <p:nvPr/>
        </p:nvGraphicFramePr>
        <p:xfrm>
          <a:off x="1116013" y="1268413"/>
          <a:ext cx="7462837" cy="818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6" imgW="7596091" imgH="8717251" progId="Word.Document.8">
                  <p:embed/>
                </p:oleObj>
              </mc:Choice>
              <mc:Fallback>
                <p:oleObj name="Document" r:id="rId6" imgW="7596091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462837" cy="818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9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3625" y="2136775"/>
          <a:ext cx="71882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592492" imgH="3672089" progId="Word.Document.8">
                  <p:embed/>
                </p:oleObj>
              </mc:Choice>
              <mc:Fallback>
                <p:oleObj name="Document" r:id="rId4" imgW="7592492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136775"/>
                        <a:ext cx="71882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409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1357313"/>
          <a:ext cx="72612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6" imgW="7569452" imgH="6512198" progId="Word.Document.8">
                  <p:embed/>
                </p:oleObj>
              </mc:Choice>
              <mc:Fallback>
                <p:oleObj name="Document" r:id="rId6" imgW="7569452" imgH="65121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57313"/>
                        <a:ext cx="72612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9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1196975"/>
          <a:ext cx="8023225" cy="871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6" imgW="8023036" imgH="8717251" progId="Word.Document.8">
                  <p:embed/>
                </p:oleObj>
              </mc:Choice>
              <mc:Fallback>
                <p:oleObj name="Document" r:id="rId6" imgW="8023036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8023225" cy="871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数列、等差数列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﹑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等比数列</a:t>
            </a:r>
            <a:r>
              <a:rPr lang="zh-CN" altLang="en-US"/>
              <a:t> </a:t>
            </a:r>
            <a:endParaRPr lang="en-US" altLang="zh-CN"/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8431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1100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8199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40782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30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00138" y="836613"/>
          <a:ext cx="7600950" cy="825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6" imgW="8023036" imgH="8717251" progId="Word.Document.8">
                  <p:embed/>
                </p:oleObj>
              </mc:Choice>
              <mc:Fallback>
                <p:oleObj name="Document" r:id="rId6" imgW="8023036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836613"/>
                        <a:ext cx="7600950" cy="825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40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89025" y="1120775"/>
          <a:ext cx="704215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7340860" imgH="4954800" progId="Word.Document.8">
                  <p:embed/>
                </p:oleObj>
              </mc:Choice>
              <mc:Fallback>
                <p:oleObj name="Document" r:id="rId4" imgW="7340860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120775"/>
                        <a:ext cx="7042150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50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116013" y="1916113"/>
          <a:ext cx="7348537" cy="611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7754486" imgH="6458196" progId="Word.Document.8">
                  <p:embed/>
                </p:oleObj>
              </mc:Choice>
              <mc:Fallback>
                <p:oleObj name="Document" r:id="rId4" imgW="7754486" imgH="64581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7348537" cy="611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60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9038" y="971550"/>
          <a:ext cx="7394575" cy="825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6" imgW="7809564" imgH="8717251" progId="Word.Document.8">
                  <p:embed/>
                </p:oleObj>
              </mc:Choice>
              <mc:Fallback>
                <p:oleObj name="Document" r:id="rId6" imgW="7809564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971550"/>
                        <a:ext cx="7394575" cy="825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71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642938"/>
          <a:ext cx="7486650" cy="836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6" imgW="7809564" imgH="8717251" progId="Word.Document.8">
                  <p:embed/>
                </p:oleObj>
              </mc:Choice>
              <mc:Fallback>
                <p:oleObj name="Document" r:id="rId6" imgW="7809564" imgH="87172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42938"/>
                        <a:ext cx="7486650" cy="836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81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2133600"/>
          <a:ext cx="7292975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7601851" imgH="3672089" progId="Word.Document.8">
                  <p:embed/>
                </p:oleObj>
              </mc:Choice>
              <mc:Fallback>
                <p:oleObj name="Document" r:id="rId4" imgW="7601851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7292975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91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39813" y="1703388"/>
          <a:ext cx="72929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7601491" imgH="4556990" progId="Word.Document.8">
                  <p:embed/>
                </p:oleObj>
              </mc:Choice>
              <mc:Fallback>
                <p:oleObj name="Document" r:id="rId4" imgW="7601491" imgH="45569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703388"/>
                        <a:ext cx="729297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01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2228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12850" y="1557338"/>
          <a:ext cx="7391400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7801284" imgH="4556990" progId="Word.Document.8">
                  <p:embed/>
                </p:oleObj>
              </mc:Choice>
              <mc:Fallback>
                <p:oleObj name="Document" r:id="rId4" imgW="7801284" imgH="455699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557338"/>
                        <a:ext cx="7391400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12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116013" y="1557338"/>
          <a:ext cx="7391400" cy="791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7797684" imgH="8347162" progId="Word.Document.8">
                  <p:embed/>
                </p:oleObj>
              </mc:Choice>
              <mc:Fallback>
                <p:oleObj name="Document" r:id="rId4" imgW="7797684" imgH="83471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7391400" cy="791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22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4276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81075" y="1125538"/>
          <a:ext cx="7729538" cy="636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4" imgW="8157672" imgH="6724963" progId="Word.Document.8">
                  <p:embed/>
                </p:oleObj>
              </mc:Choice>
              <mc:Fallback>
                <p:oleObj name="Document" r:id="rId4" imgW="8157672" imgH="672496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125538"/>
                        <a:ext cx="7729538" cy="636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2700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92213" y="1412875"/>
          <a:ext cx="7196137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6" imgW="7395579" imgH="2857749" progId="Word.Document.8">
                  <p:embed/>
                </p:oleObj>
              </mc:Choice>
              <mc:Fallback>
                <p:oleObj name="Document" r:id="rId6" imgW="7395579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412875"/>
                        <a:ext cx="7196137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20775" y="3292475"/>
          <a:ext cx="2800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8" imgW="2956490" imgH="791972" progId="Word.Document.8">
                  <p:embed/>
                </p:oleObj>
              </mc:Choice>
              <mc:Fallback>
                <p:oleObj name="Document" r:id="rId8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292475"/>
                        <a:ext cx="2800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403350" y="4365625"/>
          <a:ext cx="722947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10" imgW="7362100" imgH="2757667" progId="Word.Document.8">
                  <p:embed/>
                </p:oleObj>
              </mc:Choice>
              <mc:Fallback>
                <p:oleObj name="Document" r:id="rId10" imgW="7362100" imgH="27576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722947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32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sp>
        <p:nvSpPr>
          <p:cNvPr id="55300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19175" y="1022350"/>
          <a:ext cx="7729538" cy="636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4" imgW="8147952" imgH="6724963" progId="Word.Document.8">
                  <p:embed/>
                </p:oleObj>
              </mc:Choice>
              <mc:Fallback>
                <p:oleObj name="Document" r:id="rId4" imgW="8147952" imgH="672496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022350"/>
                        <a:ext cx="7729538" cy="636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42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190625" y="2012950"/>
          <a:ext cx="74136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Document" r:id="rId4" imgW="7815324" imgH="3566246" progId="Word.Document.8">
                  <p:embed/>
                </p:oleObj>
              </mc:Choice>
              <mc:Fallback>
                <p:oleObj name="Document" r:id="rId4" imgW="7815324" imgH="356624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012950"/>
                        <a:ext cx="74136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52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71563" y="765175"/>
          <a:ext cx="7143750" cy="76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Document" r:id="rId4" imgW="7624890" imgH="8120357" progId="Word.Document.8">
                  <p:embed/>
                </p:oleObj>
              </mc:Choice>
              <mc:Fallback>
                <p:oleObj name="Document" r:id="rId4" imgW="7624890" imgH="812035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765175"/>
                        <a:ext cx="7143750" cy="76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63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数列、等差数列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﹑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等比数列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771525" y="908050"/>
          <a:ext cx="7939088" cy="812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7939159" imgH="8123597" progId="Word.Document.8">
                  <p:embed/>
                </p:oleObj>
              </mc:Choice>
              <mc:Fallback>
                <p:oleObj name="Document" r:id="rId4" imgW="7939159" imgH="812359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908050"/>
                        <a:ext cx="7939088" cy="812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3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4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数列求和及数列的简单应用</a:t>
            </a:r>
            <a:r>
              <a:rPr lang="zh-CN" altLang="en-US"/>
              <a:t> </a:t>
            </a:r>
            <a:endParaRPr lang="en-US" altLang="zh-CN"/>
          </a:p>
        </p:txBody>
      </p:sp>
      <p:pic>
        <p:nvPicPr>
          <p:cNvPr id="593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3382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939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59399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44575" y="1230313"/>
          <a:ext cx="7227888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Document" r:id="rId6" imgW="7451377" imgH="2857749" progId="Word.Document.8">
                  <p:embed/>
                </p:oleObj>
              </mc:Choice>
              <mc:Fallback>
                <p:oleObj name="Document" r:id="rId6" imgW="7451377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230313"/>
                        <a:ext cx="7227888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879475" y="2640013"/>
          <a:ext cx="3784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8" imgW="3998243" imgH="791972" progId="Word.Document.8">
                  <p:embed/>
                </p:oleObj>
              </mc:Choice>
              <mc:Fallback>
                <p:oleObj name="Document" r:id="rId8" imgW="3998243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40013"/>
                        <a:ext cx="3784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43000" y="3279775"/>
          <a:ext cx="7464425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Document" r:id="rId10" imgW="7588532" imgH="3170237" progId="Word.Document.8">
                  <p:embed/>
                </p:oleObj>
              </mc:Choice>
              <mc:Fallback>
                <p:oleObj name="Document" r:id="rId10" imgW="7588532" imgH="31702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9775"/>
                        <a:ext cx="7464425" cy="310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20775" y="1120775"/>
          <a:ext cx="7065963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6" imgW="7273183" imgH="2857749" progId="Word.Document.8">
                  <p:embed/>
                </p:oleObj>
              </mc:Choice>
              <mc:Fallback>
                <p:oleObj name="Document" r:id="rId6" imgW="7273183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120775"/>
                        <a:ext cx="7065963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00113" y="2552700"/>
          <a:ext cx="2798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Document" r:id="rId8" imgW="2956490" imgH="791972" progId="Word.Document.8">
                  <p:embed/>
                </p:oleObj>
              </mc:Choice>
              <mc:Fallback>
                <p:oleObj name="Document" r:id="rId8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52700"/>
                        <a:ext cx="2798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77925" y="3349625"/>
          <a:ext cx="7272338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Document" r:id="rId10" imgW="7271743" imgH="3368602" progId="Word.Document.8">
                  <p:embed/>
                </p:oleObj>
              </mc:Choice>
              <mc:Fallback>
                <p:oleObj name="Document" r:id="rId10" imgW="7271743" imgH="3368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349625"/>
                        <a:ext cx="7272338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414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3414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7450" y="1052513"/>
          <a:ext cx="6999288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Document" r:id="rId6" imgW="7208385" imgH="2902030" progId="Word.Document.8">
                  <p:embed/>
                </p:oleObj>
              </mc:Choice>
              <mc:Fallback>
                <p:oleObj name="Document" r:id="rId6" imgW="7208385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6999288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27125" y="2852738"/>
          <a:ext cx="27971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8" imgW="2956490" imgH="791972" progId="Word.Document.8">
                  <p:embed/>
                </p:oleObj>
              </mc:Choice>
              <mc:Fallback>
                <p:oleObj name="Document" r:id="rId8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852738"/>
                        <a:ext cx="27971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27125" y="3981450"/>
          <a:ext cx="73152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Document" r:id="rId10" imgW="7629210" imgH="2575142" progId="Word.Document.8">
                  <p:embed/>
                </p:oleObj>
              </mc:Choice>
              <mc:Fallback>
                <p:oleObj name="Document" r:id="rId10" imgW="7629210" imgH="25751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981450"/>
                        <a:ext cx="73152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258888" y="1989138"/>
          <a:ext cx="7032625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Document" r:id="rId6" imgW="7328981" imgH="1971768" progId="Word.Document.8">
                  <p:embed/>
                </p:oleObj>
              </mc:Choice>
              <mc:Fallback>
                <p:oleObj name="Document" r:id="rId6" imgW="7328981" imgH="1971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7032625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16013" y="3306763"/>
          <a:ext cx="581183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Document" r:id="rId8" imgW="5812714" imgH="1585118" progId="Word.Document.8">
                  <p:embed/>
                </p:oleObj>
              </mc:Choice>
              <mc:Fallback>
                <p:oleObj name="Document" r:id="rId8" imgW="5812714" imgH="158511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06763"/>
                        <a:ext cx="5811837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971550" y="1427163"/>
          <a:ext cx="7539038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6" imgW="7538493" imgH="4556990" progId="Word.Document.8">
                  <p:embed/>
                </p:oleObj>
              </mc:Choice>
              <mc:Fallback>
                <p:oleObj name="Document" r:id="rId6" imgW="7538493" imgH="45569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27163"/>
                        <a:ext cx="7539038" cy="455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55688" y="1481138"/>
          <a:ext cx="72390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6" imgW="7462176" imgH="2857749" progId="Word.Document.8">
                  <p:embed/>
                </p:oleObj>
              </mc:Choice>
              <mc:Fallback>
                <p:oleObj name="Document" r:id="rId6" imgW="7462176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481138"/>
                        <a:ext cx="72390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241425" y="2852738"/>
          <a:ext cx="27543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8" imgW="2947134" imgH="791972" progId="Word.Document.8">
                  <p:embed/>
                </p:oleObj>
              </mc:Choice>
              <mc:Fallback>
                <p:oleObj name="Document" r:id="rId8" imgW="2947134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852738"/>
                        <a:ext cx="27543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87450" y="3933825"/>
          <a:ext cx="7151688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10" imgW="7452097" imgH="2765587" progId="Word.Document.8">
                  <p:embed/>
                </p:oleObj>
              </mc:Choice>
              <mc:Fallback>
                <p:oleObj name="Document" r:id="rId10" imgW="7452097" imgH="27655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7151688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947738" y="1052513"/>
          <a:ext cx="742315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Document" r:id="rId6" imgW="8031676" imgH="2022529" progId="Word.Document.8">
                  <p:embed/>
                </p:oleObj>
              </mc:Choice>
              <mc:Fallback>
                <p:oleObj name="Document" r:id="rId6" imgW="8031676" imgH="20225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052513"/>
                        <a:ext cx="7423150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822325" y="2319338"/>
          <a:ext cx="3549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Document" r:id="rId8" imgW="3549515" imgH="810331" progId="Word.Document.8">
                  <p:embed/>
                </p:oleObj>
              </mc:Choice>
              <mc:Fallback>
                <p:oleObj name="Document" r:id="rId8" imgW="3549515" imgH="8103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319338"/>
                        <a:ext cx="3549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12825" y="3300413"/>
          <a:ext cx="759777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Document" r:id="rId10" imgW="7785445" imgH="4556270" progId="Word.Document.8">
                  <p:embed/>
                </p:oleObj>
              </mc:Choice>
              <mc:Fallback>
                <p:oleObj name="Document" r:id="rId10" imgW="7785445" imgH="45562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300413"/>
                        <a:ext cx="7597775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1100" y="981075"/>
          <a:ext cx="720725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Document" r:id="rId6" imgW="7517614" imgH="2346537" progId="Word.Document.8">
                  <p:embed/>
                </p:oleObj>
              </mc:Choice>
              <mc:Fallback>
                <p:oleObj name="Document" r:id="rId6" imgW="7517614" imgH="23465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981075"/>
                        <a:ext cx="720725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71550" y="2349500"/>
          <a:ext cx="4670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Document" r:id="rId8" imgW="4921606" imgH="795212" progId="Word.Document.8">
                  <p:embed/>
                </p:oleObj>
              </mc:Choice>
              <mc:Fallback>
                <p:oleObj name="Document" r:id="rId8" imgW="4921606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4670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09675" y="3314700"/>
          <a:ext cx="7178675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Document" r:id="rId10" imgW="7393779" imgH="3440243" progId="Word.Document.8">
                  <p:embed/>
                </p:oleObj>
              </mc:Choice>
              <mc:Fallback>
                <p:oleObj name="Document" r:id="rId10" imgW="7393779" imgH="34402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314700"/>
                        <a:ext cx="7178675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354138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23938" y="1241425"/>
          <a:ext cx="73914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Document" r:id="rId6" imgW="7995677" imgH="2971872" progId="Word.Document.8">
                  <p:embed/>
                </p:oleObj>
              </mc:Choice>
              <mc:Fallback>
                <p:oleObj name="Document" r:id="rId6" imgW="7995677" imgH="29718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241425"/>
                        <a:ext cx="73914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65213" y="3925888"/>
          <a:ext cx="5791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Document" r:id="rId8" imgW="6265938" imgH="1187309" progId="Word.Document.8">
                  <p:embed/>
                </p:oleObj>
              </mc:Choice>
              <mc:Fallback>
                <p:oleObj name="Document" r:id="rId8" imgW="6265938" imgH="11873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925888"/>
                        <a:ext cx="57912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55688" y="4868863"/>
          <a:ext cx="7597775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Document" r:id="rId10" imgW="7821803" imgH="5547014" progId="Word.Document.8">
                  <p:embed/>
                </p:oleObj>
              </mc:Choice>
              <mc:Fallback>
                <p:oleObj name="Document" r:id="rId10" imgW="7821803" imgH="55470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868863"/>
                        <a:ext cx="7597775" cy="537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65225" y="1196975"/>
          <a:ext cx="7205663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Document" r:id="rId6" imgW="7507895" imgH="4953000" progId="Word.Document.8">
                  <p:embed/>
                </p:oleObj>
              </mc:Choice>
              <mc:Fallback>
                <p:oleObj name="Document" r:id="rId6" imgW="7507895" imgH="495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196975"/>
                        <a:ext cx="7205663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31863" y="2436813"/>
          <a:ext cx="46704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Document" r:id="rId8" imgW="4931322" imgH="795212" progId="Word.Document.8">
                  <p:embed/>
                </p:oleObj>
              </mc:Choice>
              <mc:Fallback>
                <p:oleObj name="Document" r:id="rId8" imgW="4931322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436813"/>
                        <a:ext cx="46704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93788" y="3355975"/>
          <a:ext cx="720566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Document" r:id="rId10" imgW="7420418" imgH="4953000" progId="Word.Document.8">
                  <p:embed/>
                </p:oleObj>
              </mc:Choice>
              <mc:Fallback>
                <p:oleObj name="Document" r:id="rId10" imgW="7420418" imgH="495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355975"/>
                        <a:ext cx="7205662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数列求和及数列的简单应用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/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16013" y="1722438"/>
          <a:ext cx="7205662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4" imgW="7493061" imgH="4952705" progId="Word.Document.8">
                  <p:embed/>
                </p:oleObj>
              </mc:Choice>
              <mc:Fallback>
                <p:oleObj name="Document" r:id="rId4" imgW="7493061" imgH="49527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22438"/>
                        <a:ext cx="7205662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86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135063"/>
          <a:ext cx="7500938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4" imgW="7816044" imgH="5759419" progId="Word.Document.8">
                  <p:embed/>
                </p:oleObj>
              </mc:Choice>
              <mc:Fallback>
                <p:oleObj name="Document" r:id="rId4" imgW="7816044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35063"/>
                        <a:ext cx="7500938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825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6963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31900" y="1090613"/>
          <a:ext cx="720090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Document" r:id="rId6" imgW="7502855" imgH="5334249" progId="Word.Document.8">
                  <p:embed/>
                </p:oleObj>
              </mc:Choice>
              <mc:Fallback>
                <p:oleObj name="Document" r:id="rId6" imgW="7502855" imgH="533424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090613"/>
                        <a:ext cx="7200900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160463" y="2894013"/>
          <a:ext cx="46704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Document" r:id="rId8" imgW="4931322" imgH="795212" progId="Word.Document.8">
                  <p:embed/>
                </p:oleObj>
              </mc:Choice>
              <mc:Fallback>
                <p:oleObj name="Document" r:id="rId8" imgW="4931322" imgH="795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894013"/>
                        <a:ext cx="46704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128713" y="3665538"/>
          <a:ext cx="7304087" cy="722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Document" r:id="rId10" imgW="7803804" imgH="7726507" progId="Word.Document.8">
                  <p:embed/>
                </p:oleObj>
              </mc:Choice>
              <mc:Fallback>
                <p:oleObj name="Document" r:id="rId10" imgW="7803804" imgH="772650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665538"/>
                        <a:ext cx="7304087" cy="722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2349500"/>
          <a:ext cx="7456488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Document" r:id="rId4" imgW="7771405" imgH="5745379" progId="Word.Document.8">
                  <p:embed/>
                </p:oleObj>
              </mc:Choice>
              <mc:Fallback>
                <p:oleObj name="Document" r:id="rId4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7456488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16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205038"/>
          <a:ext cx="7196138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Document" r:id="rId6" imgW="7502855" imgH="4240183" progId="Word.Document.8">
                  <p:embed/>
                </p:oleObj>
              </mc:Choice>
              <mc:Fallback>
                <p:oleObj name="Document" r:id="rId6" imgW="7502855" imgH="42401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7196138" cy="405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27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989138"/>
          <a:ext cx="7302500" cy="769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Document" r:id="rId6" imgW="7713087" imgH="8123597" progId="Word.Document.8">
                  <p:embed/>
                </p:oleObj>
              </mc:Choice>
              <mc:Fallback>
                <p:oleObj name="Document" r:id="rId6" imgW="7713087" imgH="812359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7302500" cy="769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77925" y="1200150"/>
          <a:ext cx="698341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6" imgW="7276783" imgH="2902030" progId="Word.Document.8">
                  <p:embed/>
                </p:oleObj>
              </mc:Choice>
              <mc:Fallback>
                <p:oleObj name="Document" r:id="rId6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200150"/>
                        <a:ext cx="6983413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49325" y="2994025"/>
          <a:ext cx="40798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8" imgW="4358088" imgH="791972" progId="Word.Document.8">
                  <p:embed/>
                </p:oleObj>
              </mc:Choice>
              <mc:Fallback>
                <p:oleObj name="Document" r:id="rId8" imgW="4358088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994025"/>
                        <a:ext cx="40798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58875" y="3933825"/>
          <a:ext cx="74453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10" imgW="7747286" imgH="2179853" progId="Word.Document.8">
                  <p:embed/>
                </p:oleObj>
              </mc:Choice>
              <mc:Fallback>
                <p:oleObj name="Document" r:id="rId10" imgW="7747286" imgH="217985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933825"/>
                        <a:ext cx="74453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373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341438"/>
          <a:ext cx="7302500" cy="769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Document" r:id="rId6" imgW="7713087" imgH="8123597" progId="Word.Document.8">
                  <p:embed/>
                </p:oleObj>
              </mc:Choice>
              <mc:Fallback>
                <p:oleObj name="Document" r:id="rId6" imgW="7713087" imgH="812359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302500" cy="769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47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63625"/>
          <a:ext cx="7464425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Document" r:id="rId4" imgW="7880841" imgH="5915303" progId="Word.Document.8">
                  <p:embed/>
                </p:oleObj>
              </mc:Choice>
              <mc:Fallback>
                <p:oleObj name="Document" r:id="rId4" imgW="7880841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63625"/>
                        <a:ext cx="7464425" cy="560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57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738313"/>
          <a:ext cx="73152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Document" r:id="rId6" imgW="7624890" imgH="4424507" progId="Word.Document.8">
                  <p:embed/>
                </p:oleObj>
              </mc:Choice>
              <mc:Fallback>
                <p:oleObj name="Document" r:id="rId6" imgW="762489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38313"/>
                        <a:ext cx="7315200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标题 1"/>
          <p:cNvSpPr>
            <a:spLocks/>
          </p:cNvSpPr>
          <p:nvPr/>
        </p:nvSpPr>
        <p:spPr bwMode="auto">
          <a:xfrm>
            <a:off x="755650" y="188913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246188"/>
          <a:ext cx="71739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Document" r:id="rId6" imgW="7569452" imgH="5547014" progId="Word.Document.8">
                  <p:embed/>
                </p:oleObj>
              </mc:Choice>
              <mc:Fallback>
                <p:oleObj name="Document" r:id="rId6" imgW="7569452" imgH="554701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46188"/>
                        <a:ext cx="71739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176338"/>
          <a:ext cx="71739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Document" r:id="rId6" imgW="7569452" imgH="5745739" progId="Word.Document.8">
                  <p:embed/>
                </p:oleObj>
              </mc:Choice>
              <mc:Fallback>
                <p:oleObj name="Document" r:id="rId6" imgW="7569452" imgH="574573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76338"/>
                        <a:ext cx="71739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88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5863" y="2198688"/>
          <a:ext cx="7119937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Document" r:id="rId6" imgW="7604011" imgH="4168901" progId="Word.Document.8">
                  <p:embed/>
                </p:oleObj>
              </mc:Choice>
              <mc:Fallback>
                <p:oleObj name="Document" r:id="rId6" imgW="7604011" imgH="41689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98688"/>
                        <a:ext cx="7119937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987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2387600"/>
          <a:ext cx="7326312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Document" r:id="rId6" imgW="7634250" imgH="4424507" progId="Word.Document.8">
                  <p:embed/>
                </p:oleObj>
              </mc:Choice>
              <mc:Fallback>
                <p:oleObj name="Document" r:id="rId6" imgW="763425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87600"/>
                        <a:ext cx="7326312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08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95388" y="178276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Document" r:id="rId6" imgW="7916120" imgH="6507158" progId="Word.Document.8">
                  <p:embed/>
                </p:oleObj>
              </mc:Choice>
              <mc:Fallback>
                <p:oleObj name="Document" r:id="rId6" imgW="791612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78276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125538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Document" r:id="rId6" imgW="7916120" imgH="6507158" progId="Word.Document.8">
                  <p:embed/>
                </p:oleObj>
              </mc:Choice>
              <mc:Fallback>
                <p:oleObj name="Document" r:id="rId6" imgW="791612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63625"/>
          <a:ext cx="7554913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Document" r:id="rId4" imgW="7871122" imgH="5915303" progId="Word.Document.8">
                  <p:embed/>
                </p:oleObj>
              </mc:Choice>
              <mc:Fallback>
                <p:oleObj name="Document" r:id="rId4" imgW="7871122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63625"/>
                        <a:ext cx="7554913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43000" y="1341438"/>
          <a:ext cx="717391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6" imgW="7483775" imgH="1971768" progId="Word.Document.8">
                  <p:embed/>
                </p:oleObj>
              </mc:Choice>
              <mc:Fallback>
                <p:oleObj name="Document" r:id="rId6" imgW="7483775" imgH="1971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41438"/>
                        <a:ext cx="717391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14413" y="2781300"/>
          <a:ext cx="27654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8" imgW="2956490" imgH="792332" progId="Word.Document.8">
                  <p:embed/>
                </p:oleObj>
              </mc:Choice>
              <mc:Fallback>
                <p:oleObj name="Document" r:id="rId8" imgW="2956490" imgH="79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781300"/>
                        <a:ext cx="27654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58888" y="3573463"/>
          <a:ext cx="7196137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10" imgW="7324301" imgH="2971872" progId="Word.Document.8">
                  <p:embed/>
                </p:oleObj>
              </mc:Choice>
              <mc:Fallback>
                <p:oleObj name="Document" r:id="rId10" imgW="7324301" imgH="2971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7196137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39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87450" y="2555875"/>
          <a:ext cx="7304088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Document" r:id="rId6" imgW="7615171" imgH="4424507" progId="Word.Document.8">
                  <p:embed/>
                </p:oleObj>
              </mc:Choice>
              <mc:Fallback>
                <p:oleObj name="Document" r:id="rId6" imgW="7615171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55875"/>
                        <a:ext cx="7304088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49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1913" y="1628775"/>
          <a:ext cx="7132637" cy="75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Document" r:id="rId6" imgW="7529494" imgH="7924872" progId="Word.Document.8">
                  <p:embed/>
                </p:oleObj>
              </mc:Choice>
              <mc:Fallback>
                <p:oleObj name="Document" r:id="rId6" imgW="7529494" imgH="79248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7132637" cy="750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412875"/>
          <a:ext cx="7554913" cy="587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Document" r:id="rId6" imgW="7937359" imgH="6196110" progId="Word.Document.8">
                  <p:embed/>
                </p:oleObj>
              </mc:Choice>
              <mc:Fallback>
                <p:oleObj name="Document" r:id="rId6" imgW="7937359" imgH="61961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7554913" cy="587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70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5863" y="2198688"/>
          <a:ext cx="7108825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Document" r:id="rId6" imgW="7594292" imgH="4168901" progId="Word.Document.8">
                  <p:embed/>
                </p:oleObj>
              </mc:Choice>
              <mc:Fallback>
                <p:oleObj name="Document" r:id="rId6" imgW="7594292" imgH="41689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98688"/>
                        <a:ext cx="7108825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806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395413" y="2133600"/>
          <a:ext cx="7315200" cy="42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Document" r:id="rId6" imgW="7624890" imgH="4424507" progId="Word.Document.8">
                  <p:embed/>
                </p:oleObj>
              </mc:Choice>
              <mc:Fallback>
                <p:oleObj name="Document" r:id="rId6" imgW="7624890" imgH="44245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133600"/>
                        <a:ext cx="7315200" cy="42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48431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Document" r:id="rId6" imgW="7906760" imgH="6507158" progId="Word.Document.8">
                  <p:embed/>
                </p:oleObj>
              </mc:Choice>
              <mc:Fallback>
                <p:oleObj name="Document" r:id="rId6" imgW="790676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8431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01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497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6013" y="1268413"/>
          <a:ext cx="75009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Document" r:id="rId6" imgW="7906760" imgH="6507158" progId="Word.Document.8">
                  <p:embed/>
                </p:oleObj>
              </mc:Choice>
              <mc:Fallback>
                <p:oleObj name="Document" r:id="rId6" imgW="7906760" imgH="65071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5009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113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31888" y="1246188"/>
          <a:ext cx="7165975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Document" r:id="rId6" imgW="7569452" imgH="5669057" progId="Word.Document.8">
                  <p:embed/>
                </p:oleObj>
              </mc:Choice>
              <mc:Fallback>
                <p:oleObj name="Document" r:id="rId6" imgW="7569452" imgH="566905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246188"/>
                        <a:ext cx="7165975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21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01738" y="1773238"/>
          <a:ext cx="7532687" cy="682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Document" r:id="rId6" imgW="7847003" imgH="7120252" progId="Word.Document.8">
                  <p:embed/>
                </p:oleObj>
              </mc:Choice>
              <mc:Fallback>
                <p:oleObj name="Document" r:id="rId6" imgW="7847003" imgH="71202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1773238"/>
                        <a:ext cx="7532687" cy="682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31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77925" y="1412875"/>
          <a:ext cx="7532688" cy="682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Document" r:id="rId6" imgW="7847003" imgH="7120252" progId="Word.Document.8">
                  <p:embed/>
                </p:oleObj>
              </mc:Choice>
              <mc:Fallback>
                <p:oleObj name="Document" r:id="rId6" imgW="7847003" imgH="71202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412875"/>
                        <a:ext cx="7532688" cy="682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数列、等差数列</a:t>
            </a:r>
            <a:r>
              <a:rPr lang="en-US" altLang="zh-CN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﹑</a:t>
            </a:r>
            <a:r>
              <a:rPr lang="zh-CN" altLang="en-US" sz="2200" b="1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等比数列 </a:t>
            </a:r>
            <a:endParaRPr lang="zh-CN" altLang="en-US" sz="22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971550" y="1417638"/>
          <a:ext cx="742950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6" imgW="8045716" imgH="5456292" progId="Word.Document.8">
                  <p:embed/>
                </p:oleObj>
              </mc:Choice>
              <mc:Fallback>
                <p:oleObj name="Document" r:id="rId6" imgW="8045716" imgH="54562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7638"/>
                        <a:ext cx="7429500" cy="504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16013" y="2992438"/>
          <a:ext cx="2719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8" imgW="2947134" imgH="791972" progId="Word.Document.8">
                  <p:embed/>
                </p:oleObj>
              </mc:Choice>
              <mc:Fallback>
                <p:oleObj name="Document" r:id="rId8" imgW="2947134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2438"/>
                        <a:ext cx="27193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09650" y="3721100"/>
          <a:ext cx="7412038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10" imgW="7549293" imgH="2773867" progId="Word.Document.8">
                  <p:embed/>
                </p:oleObj>
              </mc:Choice>
              <mc:Fallback>
                <p:oleObj name="Document" r:id="rId10" imgW="7549293" imgH="27738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721100"/>
                        <a:ext cx="7412038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42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39813" y="2068513"/>
          <a:ext cx="7464425" cy="684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Document" r:id="rId6" imgW="7776445" imgH="7132853" progId="Word.Document.8">
                  <p:embed/>
                </p:oleObj>
              </mc:Choice>
              <mc:Fallback>
                <p:oleObj name="Document" r:id="rId6" imgW="7776445" imgH="71328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068513"/>
                        <a:ext cx="7464425" cy="684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523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16013" y="1354138"/>
          <a:ext cx="725805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Document" r:id="rId6" imgW="7569452" imgH="5669057" progId="Word.Document.8">
                  <p:embed/>
                </p:oleObj>
              </mc:Choice>
              <mc:Fallback>
                <p:oleObj name="Document" r:id="rId6" imgW="7569452" imgH="566905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54138"/>
                        <a:ext cx="7258050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625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626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836613"/>
          <a:ext cx="7578725" cy="869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Document" r:id="rId6" imgW="7994957" imgH="9185622" progId="Word.Document.8">
                  <p:embed/>
                </p:oleObj>
              </mc:Choice>
              <mc:Fallback>
                <p:oleObj name="Document" r:id="rId6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7578725" cy="869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72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7285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17600" y="836613"/>
          <a:ext cx="7578725" cy="869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Document" r:id="rId6" imgW="7994957" imgH="9185622" progId="Word.Document.8">
                  <p:embed/>
                </p:oleObj>
              </mc:Choice>
              <mc:Fallback>
                <p:oleObj name="Document" r:id="rId6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836613"/>
                        <a:ext cx="7578725" cy="869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830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98309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31888" y="908050"/>
          <a:ext cx="7578725" cy="869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Document" r:id="rId6" imgW="7994957" imgH="9185622" progId="Word.Document.8">
                  <p:embed/>
                </p:oleObj>
              </mc:Choice>
              <mc:Fallback>
                <p:oleObj name="Document" r:id="rId6" imgW="7994957" imgH="9185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908050"/>
                        <a:ext cx="7578725" cy="869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93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189038"/>
          <a:ext cx="7440613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Document" r:id="rId4" imgW="7852042" imgH="5915303" progId="Word.Document.8">
                  <p:embed/>
                </p:oleObj>
              </mc:Choice>
              <mc:Fallback>
                <p:oleObj name="Document" r:id="rId4" imgW="7852042" imgH="59153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89038"/>
                        <a:ext cx="7440613" cy="560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33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1003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76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989013" y="1125538"/>
          <a:ext cx="72009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Document" r:id="rId6" imgW="7605811" imgH="5317329" progId="Word.Document.8">
                  <p:embed/>
                </p:oleObj>
              </mc:Choice>
              <mc:Fallback>
                <p:oleObj name="Document" r:id="rId6" imgW="7605811" imgH="53173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125538"/>
                        <a:ext cx="72009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13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628775"/>
          <a:ext cx="7119938" cy="75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Document" r:id="rId6" imgW="7520134" imgH="7924872" progId="Word.Document.8">
                  <p:embed/>
                </p:oleObj>
              </mc:Choice>
              <mc:Fallback>
                <p:oleObj name="Document" r:id="rId6" imgW="7520134" imgH="79248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7119938" cy="750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24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052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550" y="1557338"/>
          <a:ext cx="751205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Document" r:id="rId6" imgW="7927640" imgH="6196110" progId="Word.Document.8">
                  <p:embed/>
                </p:oleObj>
              </mc:Choice>
              <mc:Fallback>
                <p:oleObj name="Document" r:id="rId6" imgW="7927640" imgH="61961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51205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数列求和及数列的简单应用 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01713" y="1916113"/>
          <a:ext cx="7577137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Document" r:id="rId4" imgW="7856002" imgH="2971872" progId="Word.Document.8">
                  <p:embed/>
                </p:oleObj>
              </mc:Choice>
              <mc:Fallback>
                <p:oleObj name="Document" r:id="rId4" imgW="7856002" imgH="29718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916113"/>
                        <a:ext cx="7577137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105410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772</Words>
  <Application>Microsoft Office PowerPoint</Application>
  <PresentationFormat>全屏显示(4:3)</PresentationFormat>
  <Paragraphs>323</Paragraphs>
  <Slides>106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6" baseType="lpstr">
      <vt:lpstr>Calibri</vt:lpstr>
      <vt:lpstr>宋体</vt:lpstr>
      <vt:lpstr>Arial</vt:lpstr>
      <vt:lpstr>黑体</vt:lpstr>
      <vt:lpstr>楷体_GB2312</vt:lpstr>
      <vt:lpstr>Times New Roman</vt:lpstr>
      <vt:lpstr>幼圆</vt:lpstr>
      <vt:lpstr>Office 主题​​</vt:lpstr>
      <vt:lpstr>1_Office 主题​​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第10讲　数列、等差数列﹑等比数列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第11讲　数列求和及数列的简单应用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290</cp:revision>
  <dcterms:created xsi:type="dcterms:W3CDTF">2012-12-07T08:03:34Z</dcterms:created>
  <dcterms:modified xsi:type="dcterms:W3CDTF">2015-10-14T01:32:14Z</dcterms:modified>
</cp:coreProperties>
</file>