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212600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84810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72825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102281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361407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306248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299611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217102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261735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341635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D9CB975-6834-4379-AA71-C9651C837E21}" type="datetimeFigureOut">
              <a:rPr lang="zh-CN" altLang="en-US" smtClean="0"/>
              <a:t>2016-6-02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237352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CB975-6834-4379-AA71-C9651C837E21}" type="datetimeFigureOut">
              <a:rPr lang="zh-CN" altLang="en-US" smtClean="0"/>
              <a:t>2016-6-02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E6F41-CBAE-4922-A468-BFE7DC438195}" type="slidenum">
              <a:rPr lang="zh-CN" altLang="en-US" smtClean="0"/>
              <a:t>‹#›</a:t>
            </a:fld>
            <a:endParaRPr lang="zh-CN" altLang="en-US"/>
          </a:p>
        </p:txBody>
      </p:sp>
    </p:spTree>
    <p:extLst>
      <p:ext uri="{BB962C8B-B14F-4D97-AF65-F5344CB8AC3E}">
        <p14:creationId xmlns:p14="http://schemas.microsoft.com/office/powerpoint/2010/main" val="166344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143" y="293914"/>
            <a:ext cx="11919857" cy="5327099"/>
          </a:xfrm>
          <a:prstGeom prst="rect">
            <a:avLst/>
          </a:prstGeom>
        </p:spPr>
        <p:txBody>
          <a:bodyPr wrap="square">
            <a:spAutoFit/>
          </a:bodyPr>
          <a:lstStyle/>
          <a:p>
            <a:pPr>
              <a:lnSpc>
                <a:spcPts val="4100"/>
              </a:lnSpc>
            </a:pPr>
            <a:r>
              <a:rPr lang="en-US" altLang="zh-CN" sz="3200" dirty="0" smtClean="0"/>
              <a:t>Here is a legendary Australian named Allan Steward, who was born on March 7, 1915. He holds such an amazing attitude towards learning, that is, it’s never too old to challenge oneself, that he has attained 4 degrees, the first of which was obtained in 1936. After getting his second degree, Doctor of Medicine, Mr. Steward decided to take up law in his eighties and in 2006 he succeeded in winning his third degree, which led him to set a world record of being the oldest holder of a master’s degree. He was awarded the fourth degree in 2012 by learning online. And he earned praise from his teachers for making good use of his time for learning in a proper and reasonable manner.</a:t>
            </a:r>
            <a:endParaRPr lang="zh-CN" altLang="en-US" sz="3200" dirty="0"/>
          </a:p>
        </p:txBody>
      </p:sp>
    </p:spTree>
    <p:extLst>
      <p:ext uri="{BB962C8B-B14F-4D97-AF65-F5344CB8AC3E}">
        <p14:creationId xmlns:p14="http://schemas.microsoft.com/office/powerpoint/2010/main" val="30382623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Words>
  <Application>Microsoft Office PowerPoint</Application>
  <PresentationFormat>宽屏</PresentationFormat>
  <Paragraphs>1</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2016-06-02T00:32:37Z</dcterms:created>
  <dcterms:modified xsi:type="dcterms:W3CDTF">2016-06-02T00:32:59Z</dcterms:modified>
</cp:coreProperties>
</file>