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6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5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5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9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5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6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8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6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B090-7176-4013-A369-A2D154CE2D21}" type="datetimeFigureOut">
              <a:rPr lang="zh-CN" altLang="en-US" smtClean="0"/>
              <a:t>2016-6-02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E72C-07AD-4FDA-94E5-E35FC4DBC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0"/>
            <a:ext cx="12028714" cy="690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zh-CN" sz="3200" dirty="0" smtClean="0"/>
              <a:t>Dear Peter</a:t>
            </a:r>
          </a:p>
          <a:p>
            <a:pPr>
              <a:lnSpc>
                <a:spcPts val="4100"/>
              </a:lnSpc>
            </a:pPr>
            <a:r>
              <a:rPr lang="en-US" altLang="zh-CN" sz="3200" dirty="0" smtClean="0"/>
              <a:t>         Learning that you are organizing this activity to share books worldwide, I am writing to apply for it for the simple reason that I love reading and I own a large number of books. </a:t>
            </a:r>
          </a:p>
          <a:p>
            <a:pPr>
              <a:lnSpc>
                <a:spcPts val="4100"/>
              </a:lnSpc>
            </a:pPr>
            <a:r>
              <a:rPr lang="en-US" altLang="zh-CN" sz="3200" dirty="0" smtClean="0"/>
              <a:t>       You’ve introduced two ways to share books: wild release and controlled release. Of the two, the latter wins my favor. By the means of controlled release, I only need to deliver books to other participants, not only are books shared but it can build up a bridge connecting readers from different parts of the world as well.</a:t>
            </a:r>
          </a:p>
          <a:p>
            <a:pPr>
              <a:lnSpc>
                <a:spcPts val="4100"/>
              </a:lnSpc>
            </a:pPr>
            <a:r>
              <a:rPr lang="en-US" altLang="zh-CN" sz="3200" dirty="0" smtClean="0"/>
              <a:t>      If you could provide more specific information, I would be well grateful. Looking forward to your reply.</a:t>
            </a:r>
          </a:p>
          <a:p>
            <a:pPr algn="r">
              <a:lnSpc>
                <a:spcPts val="4100"/>
              </a:lnSpc>
            </a:pPr>
            <a:r>
              <a:rPr lang="en-US" altLang="zh-CN" sz="3200" dirty="0" smtClean="0"/>
              <a:t>Yours</a:t>
            </a:r>
          </a:p>
          <a:p>
            <a:pPr algn="r">
              <a:lnSpc>
                <a:spcPts val="4100"/>
              </a:lnSpc>
            </a:pPr>
            <a:r>
              <a:rPr lang="en-US" altLang="zh-CN" sz="3200" dirty="0" err="1" smtClean="0"/>
              <a:t>Lihua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961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2016-06-02T00:35:17Z</dcterms:created>
  <dcterms:modified xsi:type="dcterms:W3CDTF">2016-06-02T00:38:21Z</dcterms:modified>
</cp:coreProperties>
</file>