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32726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291928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251177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199818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47352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266792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3089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214785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262774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20578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6CDF8D-6BF5-4C91-9246-067CDC0D20DF}" type="datetimeFigureOut">
              <a:rPr lang="zh-CN" altLang="en-US" smtClean="0"/>
              <a:t>2016-6-02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382720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CDF8D-6BF5-4C91-9246-067CDC0D20DF}" type="datetimeFigureOut">
              <a:rPr lang="zh-CN" altLang="en-US" smtClean="0"/>
              <a:t>2016-6-02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8D8C7-BB80-442F-9A95-E09DB49494FC}" type="slidenum">
              <a:rPr lang="zh-CN" altLang="en-US" smtClean="0"/>
              <a:t>‹#›</a:t>
            </a:fld>
            <a:endParaRPr lang="zh-CN" altLang="en-US"/>
          </a:p>
        </p:txBody>
      </p:sp>
    </p:spTree>
    <p:extLst>
      <p:ext uri="{BB962C8B-B14F-4D97-AF65-F5344CB8AC3E}">
        <p14:creationId xmlns:p14="http://schemas.microsoft.com/office/powerpoint/2010/main" val="297462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6314" y="372852"/>
            <a:ext cx="11745686" cy="5174493"/>
          </a:xfrm>
          <a:prstGeom prst="rect">
            <a:avLst/>
          </a:prstGeom>
        </p:spPr>
        <p:txBody>
          <a:bodyPr wrap="square">
            <a:spAutoFit/>
          </a:bodyPr>
          <a:lstStyle/>
          <a:p>
            <a:pPr indent="266700" algn="just">
              <a:lnSpc>
                <a:spcPct val="150000"/>
              </a:lnSpc>
              <a:spcAft>
                <a:spcPts val="0"/>
              </a:spcAft>
            </a:pPr>
            <a:r>
              <a:rPr lang="en-US" altLang="zh-CN" sz="3200" kern="100" dirty="0">
                <a:latin typeface="Times New Roman" panose="02020603050405020304" pitchFamily="18" charset="0"/>
                <a:cs typeface="Times New Roman" panose="02020603050405020304" pitchFamily="18" charset="0"/>
              </a:rPr>
              <a:t>It was not until at the end of 19th century that shooting, originated as a means of survival, earned its status as a sport. Shooting became an Olympic event officially in 1896. Yet, twice in history (1904, 1928) shooting was suspended at the Olympics. It returned to the Games in 1932, and women were first allowed to participate in the competition in 1968. The sport has been growing steadily from 1896's three events to today's seventeen.</a:t>
            </a:r>
            <a:endParaRPr lang="zh-CN" altLang="zh-CN" sz="3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0620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Words>
  <Application>Microsoft Office PowerPoint</Application>
  <PresentationFormat>宽屏</PresentationFormat>
  <Paragraphs>1</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Arial</vt:lpstr>
      <vt:lpstr>Calibri</vt:lpstr>
      <vt:lpstr>Calibri Light</vt:lpstr>
      <vt:lpstr>Times New Roman</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cp:revision>
  <dcterms:created xsi:type="dcterms:W3CDTF">2016-06-02T00:29:15Z</dcterms:created>
  <dcterms:modified xsi:type="dcterms:W3CDTF">2016-06-02T00:29:38Z</dcterms:modified>
</cp:coreProperties>
</file>