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A5EA212-7148-4E29-93C1-ED25F26115AB}" type="datetimeFigureOut">
              <a:rPr lang="zh-CN" altLang="en-US" smtClean="0"/>
              <a:t>2016-05-04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62B93-8507-4E9D-957A-1F4009B452CA}" type="slidenum">
              <a:rPr lang="zh-CN" altLang="en-US" smtClean="0"/>
              <a:t>‹#›</a:t>
            </a:fld>
            <a:endParaRPr lang="zh-CN" altLang="en-US"/>
          </a:p>
        </p:txBody>
      </p:sp>
    </p:spTree>
    <p:extLst>
      <p:ext uri="{BB962C8B-B14F-4D97-AF65-F5344CB8AC3E}">
        <p14:creationId xmlns:p14="http://schemas.microsoft.com/office/powerpoint/2010/main" val="1742270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5EA212-7148-4E29-93C1-ED25F26115AB}" type="datetimeFigureOut">
              <a:rPr lang="zh-CN" altLang="en-US" smtClean="0"/>
              <a:t>2016-05-04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62B93-8507-4E9D-957A-1F4009B452CA}" type="slidenum">
              <a:rPr lang="zh-CN" altLang="en-US" smtClean="0"/>
              <a:t>‹#›</a:t>
            </a:fld>
            <a:endParaRPr lang="zh-CN" altLang="en-US"/>
          </a:p>
        </p:txBody>
      </p:sp>
    </p:spTree>
    <p:extLst>
      <p:ext uri="{BB962C8B-B14F-4D97-AF65-F5344CB8AC3E}">
        <p14:creationId xmlns:p14="http://schemas.microsoft.com/office/powerpoint/2010/main" val="41874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5EA212-7148-4E29-93C1-ED25F26115AB}" type="datetimeFigureOut">
              <a:rPr lang="zh-CN" altLang="en-US" smtClean="0"/>
              <a:t>2016-05-04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62B93-8507-4E9D-957A-1F4009B452CA}" type="slidenum">
              <a:rPr lang="zh-CN" altLang="en-US" smtClean="0"/>
              <a:t>‹#›</a:t>
            </a:fld>
            <a:endParaRPr lang="zh-CN" altLang="en-US"/>
          </a:p>
        </p:txBody>
      </p:sp>
    </p:spTree>
    <p:extLst>
      <p:ext uri="{BB962C8B-B14F-4D97-AF65-F5344CB8AC3E}">
        <p14:creationId xmlns:p14="http://schemas.microsoft.com/office/powerpoint/2010/main" val="1094513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5EA212-7148-4E29-93C1-ED25F26115AB}" type="datetimeFigureOut">
              <a:rPr lang="zh-CN" altLang="en-US" smtClean="0"/>
              <a:t>2016-05-04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62B93-8507-4E9D-957A-1F4009B452CA}" type="slidenum">
              <a:rPr lang="zh-CN" altLang="en-US" smtClean="0"/>
              <a:t>‹#›</a:t>
            </a:fld>
            <a:endParaRPr lang="zh-CN" altLang="en-US"/>
          </a:p>
        </p:txBody>
      </p:sp>
    </p:spTree>
    <p:extLst>
      <p:ext uri="{BB962C8B-B14F-4D97-AF65-F5344CB8AC3E}">
        <p14:creationId xmlns:p14="http://schemas.microsoft.com/office/powerpoint/2010/main" val="399258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A5EA212-7148-4E29-93C1-ED25F26115AB}" type="datetimeFigureOut">
              <a:rPr lang="zh-CN" altLang="en-US" smtClean="0"/>
              <a:t>2016-05-04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62B93-8507-4E9D-957A-1F4009B452CA}" type="slidenum">
              <a:rPr lang="zh-CN" altLang="en-US" smtClean="0"/>
              <a:t>‹#›</a:t>
            </a:fld>
            <a:endParaRPr lang="zh-CN" altLang="en-US"/>
          </a:p>
        </p:txBody>
      </p:sp>
    </p:spTree>
    <p:extLst>
      <p:ext uri="{BB962C8B-B14F-4D97-AF65-F5344CB8AC3E}">
        <p14:creationId xmlns:p14="http://schemas.microsoft.com/office/powerpoint/2010/main" val="365795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5EA212-7148-4E29-93C1-ED25F26115AB}" type="datetimeFigureOut">
              <a:rPr lang="zh-CN" altLang="en-US" smtClean="0"/>
              <a:t>2016-05-04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562B93-8507-4E9D-957A-1F4009B452CA}" type="slidenum">
              <a:rPr lang="zh-CN" altLang="en-US" smtClean="0"/>
              <a:t>‹#›</a:t>
            </a:fld>
            <a:endParaRPr lang="zh-CN" altLang="en-US"/>
          </a:p>
        </p:txBody>
      </p:sp>
    </p:spTree>
    <p:extLst>
      <p:ext uri="{BB962C8B-B14F-4D97-AF65-F5344CB8AC3E}">
        <p14:creationId xmlns:p14="http://schemas.microsoft.com/office/powerpoint/2010/main" val="3579167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5EA212-7148-4E29-93C1-ED25F26115AB}" type="datetimeFigureOut">
              <a:rPr lang="zh-CN" altLang="en-US" smtClean="0"/>
              <a:t>2016-05-04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562B93-8507-4E9D-957A-1F4009B452CA}" type="slidenum">
              <a:rPr lang="zh-CN" altLang="en-US" smtClean="0"/>
              <a:t>‹#›</a:t>
            </a:fld>
            <a:endParaRPr lang="zh-CN" altLang="en-US"/>
          </a:p>
        </p:txBody>
      </p:sp>
    </p:spTree>
    <p:extLst>
      <p:ext uri="{BB962C8B-B14F-4D97-AF65-F5344CB8AC3E}">
        <p14:creationId xmlns:p14="http://schemas.microsoft.com/office/powerpoint/2010/main" val="129844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5EA212-7148-4E29-93C1-ED25F26115AB}" type="datetimeFigureOut">
              <a:rPr lang="zh-CN" altLang="en-US" smtClean="0"/>
              <a:t>2016-05-04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562B93-8507-4E9D-957A-1F4009B452CA}" type="slidenum">
              <a:rPr lang="zh-CN" altLang="en-US" smtClean="0"/>
              <a:t>‹#›</a:t>
            </a:fld>
            <a:endParaRPr lang="zh-CN" altLang="en-US"/>
          </a:p>
        </p:txBody>
      </p:sp>
    </p:spTree>
    <p:extLst>
      <p:ext uri="{BB962C8B-B14F-4D97-AF65-F5344CB8AC3E}">
        <p14:creationId xmlns:p14="http://schemas.microsoft.com/office/powerpoint/2010/main" val="421006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5EA212-7148-4E29-93C1-ED25F26115AB}" type="datetimeFigureOut">
              <a:rPr lang="zh-CN" altLang="en-US" smtClean="0"/>
              <a:t>2016-05-04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562B93-8507-4E9D-957A-1F4009B452CA}" type="slidenum">
              <a:rPr lang="zh-CN" altLang="en-US" smtClean="0"/>
              <a:t>‹#›</a:t>
            </a:fld>
            <a:endParaRPr lang="zh-CN" altLang="en-US"/>
          </a:p>
        </p:txBody>
      </p:sp>
    </p:spTree>
    <p:extLst>
      <p:ext uri="{BB962C8B-B14F-4D97-AF65-F5344CB8AC3E}">
        <p14:creationId xmlns:p14="http://schemas.microsoft.com/office/powerpoint/2010/main" val="1640007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5EA212-7148-4E29-93C1-ED25F26115AB}" type="datetimeFigureOut">
              <a:rPr lang="zh-CN" altLang="en-US" smtClean="0"/>
              <a:t>2016-05-04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562B93-8507-4E9D-957A-1F4009B452CA}" type="slidenum">
              <a:rPr lang="zh-CN" altLang="en-US" smtClean="0"/>
              <a:t>‹#›</a:t>
            </a:fld>
            <a:endParaRPr lang="zh-CN" altLang="en-US"/>
          </a:p>
        </p:txBody>
      </p:sp>
    </p:spTree>
    <p:extLst>
      <p:ext uri="{BB962C8B-B14F-4D97-AF65-F5344CB8AC3E}">
        <p14:creationId xmlns:p14="http://schemas.microsoft.com/office/powerpoint/2010/main" val="389318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5EA212-7148-4E29-93C1-ED25F26115AB}" type="datetimeFigureOut">
              <a:rPr lang="zh-CN" altLang="en-US" smtClean="0"/>
              <a:t>2016-05-04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562B93-8507-4E9D-957A-1F4009B452CA}" type="slidenum">
              <a:rPr lang="zh-CN" altLang="en-US" smtClean="0"/>
              <a:t>‹#›</a:t>
            </a:fld>
            <a:endParaRPr lang="zh-CN" altLang="en-US"/>
          </a:p>
        </p:txBody>
      </p:sp>
    </p:spTree>
    <p:extLst>
      <p:ext uri="{BB962C8B-B14F-4D97-AF65-F5344CB8AC3E}">
        <p14:creationId xmlns:p14="http://schemas.microsoft.com/office/powerpoint/2010/main" val="312273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5EA212-7148-4E29-93C1-ED25F26115AB}" type="datetimeFigureOut">
              <a:rPr lang="zh-CN" altLang="en-US" smtClean="0"/>
              <a:t>2016-05-04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62B93-8507-4E9D-957A-1F4009B452CA}" type="slidenum">
              <a:rPr lang="zh-CN" altLang="en-US" smtClean="0"/>
              <a:t>‹#›</a:t>
            </a:fld>
            <a:endParaRPr lang="zh-CN" altLang="en-US"/>
          </a:p>
        </p:txBody>
      </p:sp>
    </p:spTree>
    <p:extLst>
      <p:ext uri="{BB962C8B-B14F-4D97-AF65-F5344CB8AC3E}">
        <p14:creationId xmlns:p14="http://schemas.microsoft.com/office/powerpoint/2010/main" val="153637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7457" y="141515"/>
            <a:ext cx="11854543" cy="6001643"/>
          </a:xfrm>
          <a:prstGeom prst="rect">
            <a:avLst/>
          </a:prstGeom>
        </p:spPr>
        <p:txBody>
          <a:bodyPr wrap="square">
            <a:spAutoFit/>
          </a:bodyPr>
          <a:lstStyle/>
          <a:p>
            <a:pPr indent="266700" algn="just">
              <a:spcAft>
                <a:spcPts val="0"/>
              </a:spcAft>
            </a:pPr>
            <a:r>
              <a:rPr lang="en-US" altLang="zh-CN" sz="3200" kern="100" dirty="0">
                <a:solidFill>
                  <a:srgbClr val="000000"/>
                </a:solidFill>
                <a:latin typeface="Times New Roman" panose="02020603050405020304" pitchFamily="18" charset="0"/>
              </a:rPr>
              <a:t>On December 24, more than 2,000 students and teachers of our school, including 5 foreign teachers, participated in the English Culture Festival and Christmas Carnival on the school playground. The celebration lasted from 3 pm till 5:30 pm, and on the scene, we could find over 30 tents were put up, which formed a Global Village. In the Village were built over 20 exhibition halls representing different countries such as US and UK. All the participants were wearing foreign costumes, singing foreign songs and selling a range of souvenirs as well as traditional food. At 4:30, a great Christmas performance was put on, which offered a great opportunity to display our talents and let us achieve a better understanding of western cultures and customs. </a:t>
            </a:r>
            <a:endParaRPr lang="zh-CN" altLang="zh-CN" sz="3200" kern="100" dirty="0">
              <a:latin typeface="Times New Roman" panose="02020603050405020304" pitchFamily="18" charset="0"/>
            </a:endParaRPr>
          </a:p>
        </p:txBody>
      </p:sp>
    </p:spTree>
    <p:extLst>
      <p:ext uri="{BB962C8B-B14F-4D97-AF65-F5344CB8AC3E}">
        <p14:creationId xmlns:p14="http://schemas.microsoft.com/office/powerpoint/2010/main" val="10142898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Words>
  <Application>Microsoft Office PowerPoint</Application>
  <PresentationFormat>宽屏</PresentationFormat>
  <Paragraphs>1</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宋体</vt:lpstr>
      <vt:lpstr>Arial</vt:lpstr>
      <vt:lpstr>Calibri</vt:lpstr>
      <vt:lpstr>Calibri Light</vt:lpstr>
      <vt:lpstr>Times New Roman</vt:lpstr>
      <vt:lpstr>Office 主题</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cp:revision>
  <dcterms:created xsi:type="dcterms:W3CDTF">2016-05-04T10:37:12Z</dcterms:created>
  <dcterms:modified xsi:type="dcterms:W3CDTF">2016-05-04T10:37:26Z</dcterms:modified>
</cp:coreProperties>
</file>