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9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7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7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99E9-039F-4E28-A4A7-2D178F3B74F8}" type="datetimeFigureOut">
              <a:rPr lang="zh-CN" altLang="en-US" smtClean="0"/>
              <a:t>2016-6-21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FEA1-4DFC-4DAF-88CB-7DD2AFD19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1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1cnjy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46" y="87923"/>
            <a:ext cx="1159412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4000" dirty="0">
                <a:latin typeface="Times New Roman" panose="02020603050405020304" pitchFamily="18" charset="0"/>
              </a:rPr>
              <a:t>假定你是李华</a:t>
            </a:r>
            <a:r>
              <a:rPr lang="en-US" altLang="zh-CN" sz="4000" dirty="0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，</a:t>
            </a:r>
            <a:r>
              <a:rPr lang="en-US" altLang="zh-CN" sz="4000" dirty="0" err="1">
                <a:solidFill>
                  <a:srgbClr val="000000"/>
                </a:solidFill>
                <a:latin typeface="宋体" panose="02010600030101010101" pitchFamily="2" charset="-122"/>
                <a:hlinkClick r:id="rId2"/>
              </a:rPr>
              <a:t>暑假想去一</a:t>
            </a:r>
            <a:r>
              <a:rPr lang="zh-CN" altLang="zh-CN" sz="4000" dirty="0">
                <a:latin typeface="Times New Roman" panose="02020603050405020304" pitchFamily="18" charset="0"/>
              </a:rPr>
              <a:t>家外资公司兼职，已写好申请书和个人简历</a:t>
            </a:r>
            <a:r>
              <a:rPr lang="en-US" altLang="zh-CN" sz="4000" dirty="0">
                <a:latin typeface="Times New Roman" panose="02020603050405020304" pitchFamily="18" charset="0"/>
              </a:rPr>
              <a:t>(resume)</a:t>
            </a:r>
            <a:r>
              <a:rPr lang="zh-CN" altLang="zh-CN" sz="4000" dirty="0">
                <a:latin typeface="Times New Roman" panose="02020603050405020304" pitchFamily="18" charset="0"/>
              </a:rPr>
              <a:t>。 给外教</a:t>
            </a:r>
            <a:r>
              <a:rPr lang="en-US" altLang="zh-CN" sz="4000" dirty="0" err="1">
                <a:latin typeface="Times New Roman" panose="02020603050405020304" pitchFamily="18" charset="0"/>
              </a:rPr>
              <a:t>Ms</a:t>
            </a:r>
            <a:r>
              <a:rPr lang="en-US" altLang="zh-CN" sz="4000" dirty="0">
                <a:latin typeface="Times New Roman" panose="02020603050405020304" pitchFamily="18" charset="0"/>
              </a:rPr>
              <a:t> Jenkins</a:t>
            </a:r>
            <a:r>
              <a:rPr lang="zh-CN" altLang="zh-CN" sz="4000" dirty="0">
                <a:latin typeface="Times New Roman" panose="02020603050405020304" pitchFamily="18" charset="0"/>
              </a:rPr>
              <a:t>写信，请她帮你修改所附材料的文字和格式</a:t>
            </a:r>
            <a:r>
              <a:rPr lang="en-US" altLang="zh-CN" sz="4000" dirty="0">
                <a:latin typeface="Times New Roman" panose="02020603050405020304" pitchFamily="18" charset="0"/>
              </a:rPr>
              <a:t> (format)</a:t>
            </a:r>
            <a:r>
              <a:rPr lang="zh-CN" altLang="zh-CN" sz="4000" dirty="0">
                <a:latin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4000" dirty="0">
                <a:latin typeface="Times New Roman" panose="02020603050405020304" pitchFamily="18" charset="0"/>
              </a:rPr>
              <a:t>注意：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4000" dirty="0">
                <a:latin typeface="Times New Roman" panose="02020603050405020304" pitchFamily="18" charset="0"/>
              </a:rPr>
              <a:t>1. </a:t>
            </a:r>
            <a:r>
              <a:rPr lang="zh-CN" altLang="zh-CN" sz="4000" dirty="0">
                <a:latin typeface="Times New Roman" panose="02020603050405020304" pitchFamily="18" charset="0"/>
              </a:rPr>
              <a:t>词数</a:t>
            </a:r>
            <a:r>
              <a:rPr lang="en-US" altLang="zh-CN" sz="4000" dirty="0">
                <a:latin typeface="Times New Roman" panose="02020603050405020304" pitchFamily="18" charset="0"/>
              </a:rPr>
              <a:t>100</a:t>
            </a:r>
            <a:r>
              <a:rPr lang="zh-CN" altLang="zh-CN" sz="4000" dirty="0">
                <a:latin typeface="Times New Roman" panose="02020603050405020304" pitchFamily="18" charset="0"/>
              </a:rPr>
              <a:t>左右：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4000" dirty="0">
                <a:latin typeface="Times New Roman" panose="02020603050405020304" pitchFamily="18" charset="0"/>
              </a:rPr>
              <a:t>2. </a:t>
            </a:r>
            <a:r>
              <a:rPr lang="zh-CN" altLang="zh-CN" sz="4000" dirty="0">
                <a:latin typeface="Times New Roman" panose="02020603050405020304" pitchFamily="18" charset="0"/>
              </a:rPr>
              <a:t>可以适当增加细节，以使行文连贯。</a:t>
            </a:r>
          </a:p>
        </p:txBody>
      </p:sp>
    </p:spTree>
    <p:extLst>
      <p:ext uri="{BB962C8B-B14F-4D97-AF65-F5344CB8AC3E}">
        <p14:creationId xmlns:p14="http://schemas.microsoft.com/office/powerpoint/2010/main" val="22368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3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2016-06-21T07:14:54Z</dcterms:created>
  <dcterms:modified xsi:type="dcterms:W3CDTF">2016-06-21T07:15:32Z</dcterms:modified>
</cp:coreProperties>
</file>