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7565-AE34-4B5A-B9D3-28E9E798486F}" type="datetimeFigureOut">
              <a:rPr lang="zh-CN" altLang="en-US" smtClean="0"/>
              <a:t>2016-04-11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2698-DF47-47D5-8385-67607E27E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10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7565-AE34-4B5A-B9D3-28E9E798486F}" type="datetimeFigureOut">
              <a:rPr lang="zh-CN" altLang="en-US" smtClean="0"/>
              <a:t>2016-04-11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2698-DF47-47D5-8385-67607E27E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6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7565-AE34-4B5A-B9D3-28E9E798486F}" type="datetimeFigureOut">
              <a:rPr lang="zh-CN" altLang="en-US" smtClean="0"/>
              <a:t>2016-04-11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2698-DF47-47D5-8385-67607E27E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50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7565-AE34-4B5A-B9D3-28E9E798486F}" type="datetimeFigureOut">
              <a:rPr lang="zh-CN" altLang="en-US" smtClean="0"/>
              <a:t>2016-04-11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2698-DF47-47D5-8385-67607E27E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59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7565-AE34-4B5A-B9D3-28E9E798486F}" type="datetimeFigureOut">
              <a:rPr lang="zh-CN" altLang="en-US" smtClean="0"/>
              <a:t>2016-04-11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2698-DF47-47D5-8385-67607E27E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91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7565-AE34-4B5A-B9D3-28E9E798486F}" type="datetimeFigureOut">
              <a:rPr lang="zh-CN" altLang="en-US" smtClean="0"/>
              <a:t>2016-04-11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2698-DF47-47D5-8385-67607E27E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07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7565-AE34-4B5A-B9D3-28E9E798486F}" type="datetimeFigureOut">
              <a:rPr lang="zh-CN" altLang="en-US" smtClean="0"/>
              <a:t>2016-04-11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2698-DF47-47D5-8385-67607E27E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46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7565-AE34-4B5A-B9D3-28E9E798486F}" type="datetimeFigureOut">
              <a:rPr lang="zh-CN" altLang="en-US" smtClean="0"/>
              <a:t>2016-04-11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2698-DF47-47D5-8385-67607E27E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02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7565-AE34-4B5A-B9D3-28E9E798486F}" type="datetimeFigureOut">
              <a:rPr lang="zh-CN" altLang="en-US" smtClean="0"/>
              <a:t>2016-04-11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2698-DF47-47D5-8385-67607E27E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76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7565-AE34-4B5A-B9D3-28E9E798486F}" type="datetimeFigureOut">
              <a:rPr lang="zh-CN" altLang="en-US" smtClean="0"/>
              <a:t>2016-04-11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2698-DF47-47D5-8385-67607E27E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74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7565-AE34-4B5A-B9D3-28E9E798486F}" type="datetimeFigureOut">
              <a:rPr lang="zh-CN" altLang="en-US" smtClean="0"/>
              <a:t>2016-04-11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2698-DF47-47D5-8385-67607E27E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12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37565-AE34-4B5A-B9D3-28E9E798486F}" type="datetimeFigureOut">
              <a:rPr lang="zh-CN" altLang="en-US" smtClean="0"/>
              <a:t>2016-04-11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F2698-DF47-47D5-8385-67607E27E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15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7972" y="108858"/>
            <a:ext cx="11386456" cy="6656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dirty="0"/>
              <a:t>I’m writing to invite you to visit China and spending the Summer vacation with me</a:t>
            </a:r>
            <a:r>
              <a:rPr lang="zh-CN" altLang="en-US" sz="3200" dirty="0" smtClean="0"/>
              <a:t>．</a:t>
            </a:r>
            <a:r>
              <a:rPr lang="en-US" altLang="zh-CN" sz="3200" dirty="0" smtClean="0"/>
              <a:t>I </a:t>
            </a:r>
            <a:r>
              <a:rPr lang="en-US" altLang="zh-CN" sz="3200" dirty="0"/>
              <a:t>have made wonderful plan for it</a:t>
            </a:r>
            <a:r>
              <a:rPr lang="zh-CN" altLang="en-US" sz="3200" dirty="0"/>
              <a:t>．</a:t>
            </a:r>
            <a:r>
              <a:rPr lang="en-US" altLang="zh-CN" sz="3200" dirty="0"/>
              <a:t>First</a:t>
            </a:r>
            <a:r>
              <a:rPr lang="zh-CN" altLang="en-US" sz="3200" dirty="0"/>
              <a:t>，</a:t>
            </a:r>
            <a:r>
              <a:rPr lang="en-US" altLang="zh-CN" sz="3200" dirty="0"/>
              <a:t>we can go to Qingda0</a:t>
            </a:r>
            <a:r>
              <a:rPr lang="zh-CN" altLang="en-US" sz="3200" dirty="0"/>
              <a:t>，</a:t>
            </a:r>
            <a:r>
              <a:rPr lang="en-US" altLang="zh-CN" sz="3200" dirty="0"/>
              <a:t>there it is cool and mild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and </a:t>
            </a:r>
            <a:r>
              <a:rPr lang="en-US" altLang="zh-CN" sz="3200" dirty="0"/>
              <a:t>have funs at the seaside</a:t>
            </a:r>
            <a:r>
              <a:rPr lang="zh-CN" altLang="en-US" sz="3200" dirty="0"/>
              <a:t>．</a:t>
            </a:r>
            <a:r>
              <a:rPr lang="en-US" altLang="zh-CN" sz="3200" dirty="0"/>
              <a:t>Then we were to participate in a </a:t>
            </a:r>
            <a:r>
              <a:rPr lang="en-US" altLang="zh-CN" sz="3200" dirty="0" err="1"/>
              <a:t>Taiji</a:t>
            </a:r>
            <a:r>
              <a:rPr lang="en-US" altLang="zh-CN" sz="3200" dirty="0"/>
              <a:t> camp in the </a:t>
            </a:r>
            <a:r>
              <a:rPr lang="en-US" altLang="zh-CN" sz="3200" dirty="0" err="1"/>
              <a:t>Wudang</a:t>
            </a:r>
            <a:r>
              <a:rPr lang="en-US" altLang="zh-CN" sz="3200" dirty="0"/>
              <a:t> Mountains</a:t>
            </a:r>
            <a:r>
              <a:rPr lang="zh-CN" altLang="en-US" sz="3200" dirty="0" smtClean="0"/>
              <a:t>．</a:t>
            </a:r>
            <a:r>
              <a:rPr lang="en-US" altLang="zh-CN" sz="3200" dirty="0" smtClean="0"/>
              <a:t>You  </a:t>
            </a:r>
            <a:r>
              <a:rPr lang="en-US" altLang="zh-CN" sz="3200" dirty="0"/>
              <a:t>are curious about Chinese </a:t>
            </a:r>
            <a:r>
              <a:rPr lang="en-US" altLang="zh-CN" sz="3200" dirty="0" err="1"/>
              <a:t>Kongfu</a:t>
            </a:r>
            <a:r>
              <a:rPr lang="zh-CN" altLang="en-US" sz="3200" dirty="0"/>
              <a:t>，</a:t>
            </a:r>
            <a:r>
              <a:rPr lang="en-US" altLang="zh-CN" sz="3200" dirty="0"/>
              <a:t>but I believe this is a good chance to learn </a:t>
            </a:r>
            <a:r>
              <a:rPr lang="en-US" altLang="zh-CN" sz="3200" dirty="0" smtClean="0"/>
              <a:t>it</a:t>
            </a:r>
            <a:r>
              <a:rPr lang="en-US" altLang="zh-CN" sz="3200" dirty="0"/>
              <a:t>.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Last of all</a:t>
            </a:r>
            <a:r>
              <a:rPr lang="zh-CN" altLang="en-US" sz="3200" dirty="0"/>
              <a:t>，</a:t>
            </a:r>
            <a:r>
              <a:rPr lang="en-US" altLang="zh-CN" sz="3200" dirty="0"/>
              <a:t>I have also been longed to take you to the countryside</a:t>
            </a:r>
            <a:r>
              <a:rPr lang="zh-CN" altLang="en-US" sz="3200" dirty="0"/>
              <a:t>．</a:t>
            </a:r>
            <a:r>
              <a:rPr lang="en-US" altLang="zh-CN" sz="3200" dirty="0"/>
              <a:t>We can stay there </a:t>
            </a:r>
            <a:r>
              <a:rPr lang="en-US" altLang="zh-CN" sz="3200" dirty="0" err="1"/>
              <a:t>fo</a:t>
            </a:r>
            <a:r>
              <a:rPr lang="en-US" altLang="zh-CN" sz="3200" dirty="0"/>
              <a:t> r a few </a:t>
            </a:r>
            <a:r>
              <a:rPr lang="en-US" altLang="zh-CN" sz="3200" dirty="0" smtClean="0"/>
              <a:t>days and </a:t>
            </a:r>
            <a:r>
              <a:rPr lang="en-US" altLang="zh-CN" sz="3200" dirty="0"/>
              <a:t>vi sit to some relatives of me</a:t>
            </a:r>
            <a:r>
              <a:rPr lang="zh-CN" altLang="en-US" sz="3200" dirty="0"/>
              <a:t>．</a:t>
            </a:r>
            <a:r>
              <a:rPr lang="en-US" altLang="zh-CN" sz="3200" dirty="0"/>
              <a:t>I hope this plan suits you good and I am looking forward </a:t>
            </a:r>
            <a:r>
              <a:rPr lang="en-US" altLang="zh-CN" sz="3200" dirty="0" smtClean="0"/>
              <a:t>to your </a:t>
            </a:r>
            <a:r>
              <a:rPr lang="en-US" altLang="zh-CN" sz="3200" dirty="0"/>
              <a:t>coming</a:t>
            </a:r>
            <a:r>
              <a:rPr lang="zh-CN" altLang="en-US" sz="3200" dirty="0"/>
              <a:t>．    </a:t>
            </a:r>
          </a:p>
        </p:txBody>
      </p:sp>
    </p:spTree>
    <p:extLst>
      <p:ext uri="{BB962C8B-B14F-4D97-AF65-F5344CB8AC3E}">
        <p14:creationId xmlns:p14="http://schemas.microsoft.com/office/powerpoint/2010/main" val="17828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7972" y="108858"/>
            <a:ext cx="11386456" cy="6656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dirty="0"/>
              <a:t>I’m writing to invite you to visit China and spending the Summer vacation with me</a:t>
            </a:r>
            <a:r>
              <a:rPr lang="zh-CN" altLang="en-US" sz="3200" dirty="0" smtClean="0"/>
              <a:t>．</a:t>
            </a:r>
            <a:r>
              <a:rPr lang="en-US" altLang="zh-CN" sz="3200" dirty="0" smtClean="0"/>
              <a:t>I </a:t>
            </a:r>
            <a:r>
              <a:rPr lang="en-US" altLang="zh-CN" sz="3200" dirty="0"/>
              <a:t>have made wonderful plan for it</a:t>
            </a:r>
            <a:r>
              <a:rPr lang="zh-CN" altLang="en-US" sz="3200" dirty="0"/>
              <a:t>．</a:t>
            </a:r>
            <a:r>
              <a:rPr lang="en-US" altLang="zh-CN" sz="3200" dirty="0"/>
              <a:t>First</a:t>
            </a:r>
            <a:r>
              <a:rPr lang="zh-CN" altLang="en-US" sz="3200" dirty="0"/>
              <a:t>，</a:t>
            </a:r>
            <a:r>
              <a:rPr lang="en-US" altLang="zh-CN" sz="3200" dirty="0"/>
              <a:t>we can go to Qingda0</a:t>
            </a:r>
            <a:r>
              <a:rPr lang="zh-CN" altLang="en-US" sz="3200" dirty="0"/>
              <a:t>，</a:t>
            </a:r>
            <a:r>
              <a:rPr lang="en-US" altLang="zh-CN" sz="3200" dirty="0"/>
              <a:t>there it is cool and mild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and </a:t>
            </a:r>
            <a:r>
              <a:rPr lang="en-US" altLang="zh-CN" sz="3200" dirty="0"/>
              <a:t>have funs at the seaside</a:t>
            </a:r>
            <a:r>
              <a:rPr lang="zh-CN" altLang="en-US" sz="3200" dirty="0"/>
              <a:t>．</a:t>
            </a:r>
            <a:r>
              <a:rPr lang="en-US" altLang="zh-CN" sz="3200" dirty="0"/>
              <a:t>Then we were to participate in a </a:t>
            </a:r>
            <a:r>
              <a:rPr lang="en-US" altLang="zh-CN" sz="3200" dirty="0" err="1"/>
              <a:t>Taiji</a:t>
            </a:r>
            <a:r>
              <a:rPr lang="en-US" altLang="zh-CN" sz="3200" dirty="0"/>
              <a:t> camp in the </a:t>
            </a:r>
            <a:r>
              <a:rPr lang="en-US" altLang="zh-CN" sz="3200" dirty="0" err="1"/>
              <a:t>Wudang</a:t>
            </a:r>
            <a:r>
              <a:rPr lang="en-US" altLang="zh-CN" sz="3200" dirty="0"/>
              <a:t> Mountains</a:t>
            </a:r>
            <a:r>
              <a:rPr lang="zh-CN" altLang="en-US" sz="3200" dirty="0" smtClean="0"/>
              <a:t>．</a:t>
            </a:r>
            <a:r>
              <a:rPr lang="en-US" altLang="zh-CN" sz="3200" dirty="0" smtClean="0"/>
              <a:t>You  </a:t>
            </a:r>
            <a:r>
              <a:rPr lang="en-US" altLang="zh-CN" sz="3200" dirty="0"/>
              <a:t>are curious about Chinese </a:t>
            </a:r>
            <a:r>
              <a:rPr lang="en-US" altLang="zh-CN" sz="3200" dirty="0" err="1"/>
              <a:t>Kongfu</a:t>
            </a:r>
            <a:r>
              <a:rPr lang="zh-CN" altLang="en-US" sz="3200" dirty="0"/>
              <a:t>，</a:t>
            </a:r>
            <a:r>
              <a:rPr lang="en-US" altLang="zh-CN" sz="3200" dirty="0"/>
              <a:t>but I believe this is a good chance to learn </a:t>
            </a:r>
            <a:r>
              <a:rPr lang="en-US" altLang="zh-CN" sz="3200" dirty="0" smtClean="0"/>
              <a:t>it</a:t>
            </a:r>
            <a:r>
              <a:rPr lang="en-US" altLang="zh-CN" sz="3200" dirty="0"/>
              <a:t>.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Last of all</a:t>
            </a:r>
            <a:r>
              <a:rPr lang="zh-CN" altLang="en-US" sz="3200" dirty="0"/>
              <a:t>，</a:t>
            </a:r>
            <a:r>
              <a:rPr lang="en-US" altLang="zh-CN" sz="3200" dirty="0"/>
              <a:t>I have also been longed to take you to the countryside</a:t>
            </a:r>
            <a:r>
              <a:rPr lang="zh-CN" altLang="en-US" sz="3200" dirty="0"/>
              <a:t>．</a:t>
            </a:r>
            <a:r>
              <a:rPr lang="en-US" altLang="zh-CN" sz="3200" dirty="0"/>
              <a:t>We can stay there </a:t>
            </a:r>
            <a:r>
              <a:rPr lang="en-US" altLang="zh-CN" sz="3200" dirty="0" err="1"/>
              <a:t>fo</a:t>
            </a:r>
            <a:r>
              <a:rPr lang="en-US" altLang="zh-CN" sz="3200" dirty="0"/>
              <a:t> r a few </a:t>
            </a:r>
            <a:r>
              <a:rPr lang="en-US" altLang="zh-CN" sz="3200" dirty="0" smtClean="0"/>
              <a:t>days and </a:t>
            </a:r>
            <a:r>
              <a:rPr lang="en-US" altLang="zh-CN" sz="3200" dirty="0"/>
              <a:t>vi sit to some relatives of me</a:t>
            </a:r>
            <a:r>
              <a:rPr lang="zh-CN" altLang="en-US" sz="3200" dirty="0"/>
              <a:t>．</a:t>
            </a:r>
            <a:r>
              <a:rPr lang="en-US" altLang="zh-CN" sz="3200" dirty="0"/>
              <a:t>I hope this plan suits you good and I am looking forward </a:t>
            </a:r>
            <a:r>
              <a:rPr lang="en-US" altLang="zh-CN" sz="3200" dirty="0" smtClean="0"/>
              <a:t>to your </a:t>
            </a:r>
            <a:r>
              <a:rPr lang="en-US" altLang="zh-CN" sz="3200" dirty="0"/>
              <a:t>coming</a:t>
            </a:r>
            <a:r>
              <a:rPr lang="zh-CN" altLang="en-US" sz="3200" dirty="0"/>
              <a:t>．    </a:t>
            </a:r>
          </a:p>
        </p:txBody>
      </p:sp>
    </p:spTree>
    <p:extLst>
      <p:ext uri="{BB962C8B-B14F-4D97-AF65-F5344CB8AC3E}">
        <p14:creationId xmlns:p14="http://schemas.microsoft.com/office/powerpoint/2010/main" val="9794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69" y="718457"/>
            <a:ext cx="10470020" cy="474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3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258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</cp:revision>
  <dcterms:created xsi:type="dcterms:W3CDTF">2016-04-11T08:18:37Z</dcterms:created>
  <dcterms:modified xsi:type="dcterms:W3CDTF">2016-04-11T09:02:56Z</dcterms:modified>
</cp:coreProperties>
</file>