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6" r:id="rId2"/>
    <p:sldId id="281" r:id="rId3"/>
    <p:sldId id="296" r:id="rId4"/>
    <p:sldId id="282" r:id="rId5"/>
    <p:sldId id="284" r:id="rId6"/>
    <p:sldId id="283" r:id="rId7"/>
    <p:sldId id="293" r:id="rId8"/>
    <p:sldId id="289" r:id="rId9"/>
    <p:sldId id="298" r:id="rId10"/>
    <p:sldId id="290" r:id="rId11"/>
    <p:sldId id="288" r:id="rId12"/>
    <p:sldId id="272" r:id="rId13"/>
    <p:sldId id="274" r:id="rId14"/>
    <p:sldId id="295" r:id="rId15"/>
    <p:sldId id="294" r:id="rId16"/>
    <p:sldId id="299" r:id="rId17"/>
    <p:sldId id="300" r:id="rId1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609585" algn="l" rtl="0" fontAlgn="base">
      <a:spcBef>
        <a:spcPct val="0"/>
      </a:spcBef>
      <a:spcAft>
        <a:spcPct val="0"/>
      </a:spcAft>
      <a:defRPr kern="1200">
        <a:solidFill>
          <a:schemeClr val="tx1"/>
        </a:solidFill>
        <a:latin typeface="Calibri" pitchFamily="34" charset="0"/>
        <a:ea typeface="宋体" charset="-122"/>
        <a:cs typeface="+mn-cs"/>
      </a:defRPr>
    </a:lvl2pPr>
    <a:lvl3pPr marL="1219170" algn="l" rtl="0" fontAlgn="base">
      <a:spcBef>
        <a:spcPct val="0"/>
      </a:spcBef>
      <a:spcAft>
        <a:spcPct val="0"/>
      </a:spcAft>
      <a:defRPr kern="1200">
        <a:solidFill>
          <a:schemeClr val="tx1"/>
        </a:solidFill>
        <a:latin typeface="Calibri" pitchFamily="34" charset="0"/>
        <a:ea typeface="宋体" charset="-122"/>
        <a:cs typeface="+mn-cs"/>
      </a:defRPr>
    </a:lvl3pPr>
    <a:lvl4pPr marL="1828754" algn="l" rtl="0" fontAlgn="base">
      <a:spcBef>
        <a:spcPct val="0"/>
      </a:spcBef>
      <a:spcAft>
        <a:spcPct val="0"/>
      </a:spcAft>
      <a:defRPr kern="1200">
        <a:solidFill>
          <a:schemeClr val="tx1"/>
        </a:solidFill>
        <a:latin typeface="Calibri" pitchFamily="34" charset="0"/>
        <a:ea typeface="宋体" charset="-122"/>
        <a:cs typeface="+mn-cs"/>
      </a:defRPr>
    </a:lvl4pPr>
    <a:lvl5pPr marL="2438339" algn="l" rtl="0" fontAlgn="base">
      <a:spcBef>
        <a:spcPct val="0"/>
      </a:spcBef>
      <a:spcAft>
        <a:spcPct val="0"/>
      </a:spcAft>
      <a:defRPr kern="1200">
        <a:solidFill>
          <a:schemeClr val="tx1"/>
        </a:solidFill>
        <a:latin typeface="Calibri" pitchFamily="34" charset="0"/>
        <a:ea typeface="宋体" charset="-122"/>
        <a:cs typeface="+mn-cs"/>
      </a:defRPr>
    </a:lvl5pPr>
    <a:lvl6pPr marL="3047924" algn="l" defTabSz="1219170" rtl="0" eaLnBrk="1" latinLnBrk="0" hangingPunct="1">
      <a:defRPr kern="1200">
        <a:solidFill>
          <a:schemeClr val="tx1"/>
        </a:solidFill>
        <a:latin typeface="Calibri" pitchFamily="34" charset="0"/>
        <a:ea typeface="宋体" charset="-122"/>
        <a:cs typeface="+mn-cs"/>
      </a:defRPr>
    </a:lvl6pPr>
    <a:lvl7pPr marL="3657509" algn="l" defTabSz="1219170" rtl="0" eaLnBrk="1" latinLnBrk="0" hangingPunct="1">
      <a:defRPr kern="1200">
        <a:solidFill>
          <a:schemeClr val="tx1"/>
        </a:solidFill>
        <a:latin typeface="Calibri" pitchFamily="34" charset="0"/>
        <a:ea typeface="宋体" charset="-122"/>
        <a:cs typeface="+mn-cs"/>
      </a:defRPr>
    </a:lvl7pPr>
    <a:lvl8pPr marL="4267093" algn="l" defTabSz="1219170" rtl="0" eaLnBrk="1" latinLnBrk="0" hangingPunct="1">
      <a:defRPr kern="1200">
        <a:solidFill>
          <a:schemeClr val="tx1"/>
        </a:solidFill>
        <a:latin typeface="Calibri" pitchFamily="34" charset="0"/>
        <a:ea typeface="宋体" charset="-122"/>
        <a:cs typeface="+mn-cs"/>
      </a:defRPr>
    </a:lvl8pPr>
    <a:lvl9pPr marL="4876678" algn="l" defTabSz="121917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xmlns="">
        <p15:guide id="1" orient="horz" pos="3853" userDrawn="1">
          <p15:clr>
            <a:srgbClr val="A4A3A4"/>
          </p15:clr>
        </p15:guide>
        <p15:guide id="2" orient="horz" pos="225" userDrawn="1">
          <p15:clr>
            <a:srgbClr val="A4A3A4"/>
          </p15:clr>
        </p15:guide>
        <p15:guide id="3"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C836"/>
    <a:srgbClr val="F06A6A"/>
    <a:srgbClr val="FCFCFC"/>
    <a:srgbClr val="F38E8E"/>
    <a:srgbClr val="F89E29"/>
    <a:srgbClr val="90C250"/>
    <a:srgbClr val="5EABE6"/>
    <a:srgbClr val="EE983A"/>
    <a:srgbClr val="EB8515"/>
    <a:srgbClr val="009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70" autoAdjust="0"/>
    <p:restoredTop sz="94660"/>
  </p:normalViewPr>
  <p:slideViewPr>
    <p:cSldViewPr showGuides="1">
      <p:cViewPr varScale="1">
        <p:scale>
          <a:sx n="82" d="100"/>
          <a:sy n="82" d="100"/>
        </p:scale>
        <p:origin x="-114" y="-246"/>
      </p:cViewPr>
      <p:guideLst>
        <p:guide orient="horz" pos="3853"/>
        <p:guide orient="horz" pos="225"/>
        <p:guide pos="3840"/>
      </p:guideLst>
    </p:cSldViewPr>
  </p:slideViewPr>
  <p:notesTextViewPr>
    <p:cViewPr>
      <p:scale>
        <a:sx n="100" d="100"/>
        <a:sy n="100" d="100"/>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D2DA1E46-8F53-47F8-B7BC-A9F0352BF51A}" type="datetimeFigureOut">
              <a:rPr lang="zh-CN" altLang="en-US"/>
              <a:pPr>
                <a:defRPr/>
              </a:pPr>
              <a:t>2015-11-16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B6661C89-6876-48A9-B4F8-488C2CF11728}" type="slidenum">
              <a:rPr lang="zh-CN" altLang="en-US"/>
              <a:pPr>
                <a:defRPr/>
              </a:pPr>
              <a:t>‹#›</a:t>
            </a:fld>
            <a:endParaRPr lang="zh-CN" altLang="en-US"/>
          </a:p>
        </p:txBody>
      </p:sp>
    </p:spTree>
    <p:extLst>
      <p:ext uri="{BB962C8B-B14F-4D97-AF65-F5344CB8AC3E}">
        <p14:creationId xmlns:p14="http://schemas.microsoft.com/office/powerpoint/2010/main" val="33269827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mn-lt"/>
        <a:ea typeface="+mn-ea"/>
        <a:cs typeface="+mn-cs"/>
      </a:defRPr>
    </a:lvl1pPr>
    <a:lvl2pPr marL="609585" algn="l" rtl="0" fontAlgn="base">
      <a:spcBef>
        <a:spcPct val="30000"/>
      </a:spcBef>
      <a:spcAft>
        <a:spcPct val="0"/>
      </a:spcAft>
      <a:defRPr sz="1600" kern="1200">
        <a:solidFill>
          <a:schemeClr val="tx1"/>
        </a:solidFill>
        <a:latin typeface="+mn-lt"/>
        <a:ea typeface="+mn-ea"/>
        <a:cs typeface="+mn-cs"/>
      </a:defRPr>
    </a:lvl2pPr>
    <a:lvl3pPr marL="1219170" algn="l" rtl="0" fontAlgn="base">
      <a:spcBef>
        <a:spcPct val="30000"/>
      </a:spcBef>
      <a:spcAft>
        <a:spcPct val="0"/>
      </a:spcAft>
      <a:defRPr sz="1600" kern="1200">
        <a:solidFill>
          <a:schemeClr val="tx1"/>
        </a:solidFill>
        <a:latin typeface="+mn-lt"/>
        <a:ea typeface="+mn-ea"/>
        <a:cs typeface="+mn-cs"/>
      </a:defRPr>
    </a:lvl3pPr>
    <a:lvl4pPr marL="1828754" algn="l" rtl="0" fontAlgn="base">
      <a:spcBef>
        <a:spcPct val="30000"/>
      </a:spcBef>
      <a:spcAft>
        <a:spcPct val="0"/>
      </a:spcAft>
      <a:defRPr sz="1600" kern="1200">
        <a:solidFill>
          <a:schemeClr val="tx1"/>
        </a:solidFill>
        <a:latin typeface="+mn-lt"/>
        <a:ea typeface="+mn-ea"/>
        <a:cs typeface="+mn-cs"/>
      </a:defRPr>
    </a:lvl4pPr>
    <a:lvl5pPr marL="2438339" algn="l" rtl="0" fontAlgn="base">
      <a:spcBef>
        <a:spcPct val="30000"/>
      </a:spcBef>
      <a:spcAft>
        <a:spcPct val="0"/>
      </a:spcAft>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19B3034-AC56-4B8F-85E2-7159F6ADD5D4}" type="datetime1">
              <a:rPr lang="zh-CN" altLang="en-US" smtClean="0"/>
              <a:t>2015-11-16</a:t>
            </a:fld>
            <a:endParaRPr lang="zh-CN" altLang="en-US"/>
          </a:p>
        </p:txBody>
      </p:sp>
      <p:sp>
        <p:nvSpPr>
          <p:cNvPr id="5" name="页脚占位符 4"/>
          <p:cNvSpPr>
            <a:spLocks noGrp="1"/>
          </p:cNvSpPr>
          <p:nvPr>
            <p:ph type="ftr" sz="quarter" idx="11"/>
          </p:nvPr>
        </p:nvSpPr>
        <p:spPr>
          <a:xfrm>
            <a:off x="3455707" y="6356351"/>
            <a:ext cx="5280587"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DF34D00-1C4A-4843-A69F-4230EB0A4E3B}" type="slidenum">
              <a:rPr lang="zh-CN" altLang="en-US"/>
              <a:pPr>
                <a:defRPr/>
              </a:pPr>
              <a:t>‹#›</a:t>
            </a:fld>
            <a:endParaRPr lang="zh-CN" altLang="en-US"/>
          </a:p>
        </p:txBody>
      </p:sp>
    </p:spTree>
    <p:extLst>
      <p:ext uri="{BB962C8B-B14F-4D97-AF65-F5344CB8AC3E}">
        <p14:creationId xmlns:p14="http://schemas.microsoft.com/office/powerpoint/2010/main" val="184749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78945FF-5269-422B-AEE5-56B8472009B3}" type="datetime1">
              <a:rPr lang="zh-CN" altLang="en-US" smtClean="0"/>
              <a:t>2015-11-16</a:t>
            </a:fld>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886881-02D5-4CBA-B86A-380D02969A71}" type="slidenum">
              <a:rPr lang="zh-CN" altLang="en-US"/>
              <a:pPr>
                <a:defRPr/>
              </a:pPr>
              <a:t>‹#›</a:t>
            </a:fld>
            <a:endParaRPr lang="zh-CN" altLang="en-US"/>
          </a:p>
        </p:txBody>
      </p:sp>
    </p:spTree>
    <p:extLst>
      <p:ext uri="{BB962C8B-B14F-4D97-AF65-F5344CB8AC3E}">
        <p14:creationId xmlns:p14="http://schemas.microsoft.com/office/powerpoint/2010/main" val="21400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C5EDDD1-772C-4457-BA8C-FF29CB85BE86}" type="datetime1">
              <a:rPr lang="zh-CN" altLang="en-US" smtClean="0"/>
              <a:t>2015-11-16</a:t>
            </a:fld>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40373FE-7578-46A2-B1D7-46704757B56D}" type="slidenum">
              <a:rPr lang="zh-CN" altLang="en-US"/>
              <a:pPr>
                <a:defRPr/>
              </a:pPr>
              <a:t>‹#›</a:t>
            </a:fld>
            <a:endParaRPr lang="zh-CN" altLang="en-US"/>
          </a:p>
        </p:txBody>
      </p:sp>
      <p:sp>
        <p:nvSpPr>
          <p:cNvPr id="7" name="页脚占位符 4"/>
          <p:cNvSpPr>
            <a:spLocks noGrp="1"/>
          </p:cNvSpPr>
          <p:nvPr>
            <p:ph type="ftr" sz="quarter" idx="3"/>
          </p:nvPr>
        </p:nvSpPr>
        <p:spPr>
          <a:xfrm>
            <a:off x="3455707" y="6356351"/>
            <a:ext cx="5280587" cy="366183"/>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mn-lt"/>
                <a:ea typeface="+mn-ea"/>
              </a:defRPr>
            </a:lvl1pPr>
          </a:lstStyle>
          <a:p>
            <a:pPr>
              <a:defRPr/>
            </a:pPr>
            <a:endParaRPr lang="zh-CN" altLang="en-US" dirty="0" smtClean="0"/>
          </a:p>
        </p:txBody>
      </p:sp>
    </p:spTree>
    <p:extLst>
      <p:ext uri="{BB962C8B-B14F-4D97-AF65-F5344CB8AC3E}">
        <p14:creationId xmlns:p14="http://schemas.microsoft.com/office/powerpoint/2010/main" val="349149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28801"/>
            <a:ext cx="10972800" cy="452543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2C2BBA-EFBE-4A22-8798-06DDB9FFB503}" type="datetime1">
              <a:rPr lang="zh-CN" altLang="en-US" smtClean="0"/>
              <a:t>2015-11-16</a:t>
            </a:fld>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5B94106-C6F4-4655-B7DE-D48D79F37124}" type="slidenum">
              <a:rPr lang="zh-CN" altLang="en-US"/>
              <a:pPr>
                <a:defRPr/>
              </a:pPr>
              <a:t>‹#›</a:t>
            </a:fld>
            <a:endParaRPr lang="zh-CN" altLang="en-US"/>
          </a:p>
        </p:txBody>
      </p:sp>
    </p:spTree>
    <p:extLst>
      <p:ext uri="{BB962C8B-B14F-4D97-AF65-F5344CB8AC3E}">
        <p14:creationId xmlns:p14="http://schemas.microsoft.com/office/powerpoint/2010/main" val="376171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CF180AD-5A3B-4143-95F9-A4A8CACA6F26}" type="datetime1">
              <a:rPr lang="zh-CN" altLang="en-US" smtClean="0"/>
              <a:t>2015-11-16</a:t>
            </a:fld>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41DC9E6-6DD3-4691-A9C7-D271DA098654}" type="slidenum">
              <a:rPr lang="zh-CN" altLang="en-US"/>
              <a:pPr>
                <a:defRPr/>
              </a:pPr>
              <a:t>‹#›</a:t>
            </a:fld>
            <a:endParaRPr lang="zh-CN" altLang="en-US"/>
          </a:p>
        </p:txBody>
      </p:sp>
    </p:spTree>
    <p:extLst>
      <p:ext uri="{BB962C8B-B14F-4D97-AF65-F5344CB8AC3E}">
        <p14:creationId xmlns:p14="http://schemas.microsoft.com/office/powerpoint/2010/main" val="285239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6F7EE31-1C7C-46BB-9063-CEFF43D399D1}" type="datetime1">
              <a:rPr lang="zh-CN" altLang="en-US" smtClean="0"/>
              <a:t>2015-11-16</a:t>
            </a:fld>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0D5811-AC7B-4E29-80B8-F7ADF695AEF9}" type="slidenum">
              <a:rPr lang="zh-CN" altLang="en-US"/>
              <a:pPr>
                <a:defRPr/>
              </a:pPr>
              <a:t>‹#›</a:t>
            </a:fld>
            <a:endParaRPr lang="zh-CN" altLang="en-US"/>
          </a:p>
        </p:txBody>
      </p:sp>
    </p:spTree>
    <p:extLst>
      <p:ext uri="{BB962C8B-B14F-4D97-AF65-F5344CB8AC3E}">
        <p14:creationId xmlns:p14="http://schemas.microsoft.com/office/powerpoint/2010/main" val="292520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3B10A80-4E27-4642-BAB6-289FA8DA24D8}" type="datetime1">
              <a:rPr lang="zh-CN" altLang="en-US" smtClean="0"/>
              <a:t>2015-11-16</a:t>
            </a:fld>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5F4A716-14C9-41DE-A1AD-07CBE4E1485A}" type="slidenum">
              <a:rPr lang="zh-CN" altLang="en-US"/>
              <a:pPr>
                <a:defRPr/>
              </a:pPr>
              <a:t>‹#›</a:t>
            </a:fld>
            <a:endParaRPr lang="zh-CN" altLang="en-US"/>
          </a:p>
        </p:txBody>
      </p:sp>
    </p:spTree>
    <p:extLst>
      <p:ext uri="{BB962C8B-B14F-4D97-AF65-F5344CB8AC3E}">
        <p14:creationId xmlns:p14="http://schemas.microsoft.com/office/powerpoint/2010/main" val="154700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6088AE4-FBF3-4262-AEC9-E11F842BF496}" type="datetime1">
              <a:rPr lang="zh-CN" altLang="en-US" smtClean="0"/>
              <a:t>2015-11-16</a:t>
            </a:fld>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01591AA-1701-4670-82F8-29319F7ADA55}" type="slidenum">
              <a:rPr lang="zh-CN" altLang="en-US"/>
              <a:pPr>
                <a:defRPr/>
              </a:pPr>
              <a:t>‹#›</a:t>
            </a:fld>
            <a:endParaRPr lang="zh-CN" altLang="en-US"/>
          </a:p>
        </p:txBody>
      </p:sp>
    </p:spTree>
    <p:extLst>
      <p:ext uri="{BB962C8B-B14F-4D97-AF65-F5344CB8AC3E}">
        <p14:creationId xmlns:p14="http://schemas.microsoft.com/office/powerpoint/2010/main" val="6582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BAC5D4E-8744-44BE-A98B-762A4F899E2A}" type="datetime1">
              <a:rPr lang="zh-CN" altLang="en-US" smtClean="0"/>
              <a:t>2015-11-16</a:t>
            </a:fld>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4E96E4C-A786-42C8-98B7-EB52B4851D53}" type="slidenum">
              <a:rPr lang="zh-CN" altLang="en-US"/>
              <a:pPr>
                <a:defRPr/>
              </a:pPr>
              <a:t>‹#›</a:t>
            </a:fld>
            <a:endParaRPr lang="zh-CN" altLang="en-US"/>
          </a:p>
        </p:txBody>
      </p:sp>
    </p:spTree>
    <p:extLst>
      <p:ext uri="{BB962C8B-B14F-4D97-AF65-F5344CB8AC3E}">
        <p14:creationId xmlns:p14="http://schemas.microsoft.com/office/powerpoint/2010/main" val="179427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751D7BF-DD11-4F2E-8955-1A9A853CFEB0}" type="datetime1">
              <a:rPr lang="zh-CN" altLang="en-US" smtClean="0"/>
              <a:t>2015-11-16</a:t>
            </a:fld>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8758159-6336-4F39-ABDF-0970ED78D5AD}" type="slidenum">
              <a:rPr lang="zh-CN" altLang="en-US"/>
              <a:pPr>
                <a:defRPr/>
              </a:pPr>
              <a:t>‹#›</a:t>
            </a:fld>
            <a:endParaRPr lang="zh-CN" altLang="en-US"/>
          </a:p>
        </p:txBody>
      </p:sp>
    </p:spTree>
    <p:extLst>
      <p:ext uri="{BB962C8B-B14F-4D97-AF65-F5344CB8AC3E}">
        <p14:creationId xmlns:p14="http://schemas.microsoft.com/office/powerpoint/2010/main" val="583074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zh-CN" altLang="en-US" noProof="0"/>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444D57-EEF4-463E-85B4-54F4BDE3AFB7}" type="datetime1">
              <a:rPr lang="zh-CN" altLang="en-US" smtClean="0"/>
              <a:t>2015-11-16</a:t>
            </a:fld>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D6E238C-4D9C-4436-A513-4BF035CCAFFF}" type="slidenum">
              <a:rPr lang="zh-CN" altLang="en-US"/>
              <a:pPr>
                <a:defRPr/>
              </a:pPr>
              <a:t>‹#›</a:t>
            </a:fld>
            <a:endParaRPr lang="zh-CN" altLang="en-US"/>
          </a:p>
        </p:txBody>
      </p:sp>
    </p:spTree>
    <p:extLst>
      <p:ext uri="{BB962C8B-B14F-4D97-AF65-F5344CB8AC3E}">
        <p14:creationId xmlns:p14="http://schemas.microsoft.com/office/powerpoint/2010/main" val="202854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defRPr>
            </a:lvl1pPr>
          </a:lstStyle>
          <a:p>
            <a:pPr>
              <a:defRPr/>
            </a:pPr>
            <a:fld id="{AD6A7AAE-4856-4E0E-941F-542B4E7AEDEF}" type="datetime1">
              <a:rPr lang="zh-CN" altLang="en-US" smtClean="0"/>
              <a:t>2015-11-16</a:t>
            </a:fld>
            <a:endParaRPr lang="zh-CN" altLang="en-US"/>
          </a:p>
        </p:txBody>
      </p:sp>
      <p:sp>
        <p:nvSpPr>
          <p:cNvPr id="6" name="灯片编号占位符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fontAlgn="auto">
              <a:spcBef>
                <a:spcPts val="0"/>
              </a:spcBef>
              <a:spcAft>
                <a:spcPts val="0"/>
              </a:spcAft>
              <a:defRPr sz="1600" smtClean="0">
                <a:solidFill>
                  <a:schemeClr val="tx1">
                    <a:tint val="75000"/>
                  </a:schemeClr>
                </a:solidFill>
                <a:latin typeface="+mn-lt"/>
                <a:ea typeface="+mn-ea"/>
              </a:defRPr>
            </a:lvl1pPr>
          </a:lstStyle>
          <a:p>
            <a:pPr>
              <a:defRPr/>
            </a:pPr>
            <a:fld id="{8D58473B-3055-42E7-AAA6-D770D94057E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5867" kern="1200">
          <a:solidFill>
            <a:schemeClr val="tx1"/>
          </a:solidFill>
          <a:latin typeface="+mj-lt"/>
          <a:ea typeface="+mj-ea"/>
          <a:cs typeface="+mj-cs"/>
        </a:defRPr>
      </a:lvl1pPr>
      <a:lvl2pPr algn="ctr" rtl="0" fontAlgn="base">
        <a:spcBef>
          <a:spcPct val="0"/>
        </a:spcBef>
        <a:spcAft>
          <a:spcPct val="0"/>
        </a:spcAft>
        <a:defRPr sz="5867">
          <a:solidFill>
            <a:schemeClr val="tx1"/>
          </a:solidFill>
          <a:latin typeface="Calibri" pitchFamily="34" charset="0"/>
          <a:ea typeface="宋体" charset="-122"/>
        </a:defRPr>
      </a:lvl2pPr>
      <a:lvl3pPr algn="ctr" rtl="0" fontAlgn="base">
        <a:spcBef>
          <a:spcPct val="0"/>
        </a:spcBef>
        <a:spcAft>
          <a:spcPct val="0"/>
        </a:spcAft>
        <a:defRPr sz="5867">
          <a:solidFill>
            <a:schemeClr val="tx1"/>
          </a:solidFill>
          <a:latin typeface="Calibri" pitchFamily="34" charset="0"/>
          <a:ea typeface="宋体" charset="-122"/>
        </a:defRPr>
      </a:lvl3pPr>
      <a:lvl4pPr algn="ctr" rtl="0" fontAlgn="base">
        <a:spcBef>
          <a:spcPct val="0"/>
        </a:spcBef>
        <a:spcAft>
          <a:spcPct val="0"/>
        </a:spcAft>
        <a:defRPr sz="5867">
          <a:solidFill>
            <a:schemeClr val="tx1"/>
          </a:solidFill>
          <a:latin typeface="Calibri" pitchFamily="34" charset="0"/>
          <a:ea typeface="宋体" charset="-122"/>
        </a:defRPr>
      </a:lvl4pPr>
      <a:lvl5pPr algn="ctr" rtl="0" fontAlgn="base">
        <a:spcBef>
          <a:spcPct val="0"/>
        </a:spcBef>
        <a:spcAft>
          <a:spcPct val="0"/>
        </a:spcAft>
        <a:defRPr sz="5867">
          <a:solidFill>
            <a:schemeClr val="tx1"/>
          </a:solidFill>
          <a:latin typeface="Calibri" pitchFamily="34" charset="0"/>
          <a:ea typeface="宋体"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fontAlgn="base">
        <a:spcBef>
          <a:spcPct val="20000"/>
        </a:spcBef>
        <a:spcAft>
          <a:spcPct val="0"/>
        </a:spcAft>
        <a:buFont typeface="Arial" charset="0"/>
        <a:buChar char="•"/>
        <a:defRPr sz="4267" kern="1200">
          <a:solidFill>
            <a:schemeClr val="tx1"/>
          </a:solidFill>
          <a:latin typeface="+mn-lt"/>
          <a:ea typeface="+mn-ea"/>
          <a:cs typeface="+mn-cs"/>
        </a:defRPr>
      </a:lvl1pPr>
      <a:lvl2pPr marL="990575" indent="-380990" algn="l" rtl="0" fontAlgn="base">
        <a:spcBef>
          <a:spcPct val="20000"/>
        </a:spcBef>
        <a:spcAft>
          <a:spcPct val="0"/>
        </a:spcAft>
        <a:buFont typeface="Arial" charset="0"/>
        <a:buChar char="–"/>
        <a:defRPr sz="3733" kern="1200">
          <a:solidFill>
            <a:schemeClr val="tx1"/>
          </a:solidFill>
          <a:latin typeface="+mn-lt"/>
          <a:ea typeface="+mn-ea"/>
          <a:cs typeface="+mn-cs"/>
        </a:defRPr>
      </a:lvl2pPr>
      <a:lvl3pPr marL="1523962" indent="-304792" algn="l" rtl="0" fontAlgn="base">
        <a:spcBef>
          <a:spcPct val="20000"/>
        </a:spcBef>
        <a:spcAft>
          <a:spcPct val="0"/>
        </a:spcAft>
        <a:buFont typeface="Arial" charset="0"/>
        <a:buChar char="•"/>
        <a:defRPr sz="3200" kern="1200">
          <a:solidFill>
            <a:schemeClr val="tx1"/>
          </a:solidFill>
          <a:latin typeface="+mn-lt"/>
          <a:ea typeface="+mn-ea"/>
          <a:cs typeface="+mn-cs"/>
        </a:defRPr>
      </a:lvl3pPr>
      <a:lvl4pPr marL="2133547" indent="-304792" algn="l" rtl="0" fontAlgn="base">
        <a:spcBef>
          <a:spcPct val="20000"/>
        </a:spcBef>
        <a:spcAft>
          <a:spcPct val="0"/>
        </a:spcAft>
        <a:buFont typeface="Arial" charset="0"/>
        <a:buChar char="–"/>
        <a:defRPr sz="2667" kern="1200">
          <a:solidFill>
            <a:schemeClr val="tx1"/>
          </a:solidFill>
          <a:latin typeface="+mn-lt"/>
          <a:ea typeface="+mn-ea"/>
          <a:cs typeface="+mn-cs"/>
        </a:defRPr>
      </a:lvl4pPr>
      <a:lvl5pPr marL="2743131" indent="-304792" algn="l" rtl="0" fontAlgn="base">
        <a:spcBef>
          <a:spcPct val="20000"/>
        </a:spcBef>
        <a:spcAft>
          <a:spcPct val="0"/>
        </a:spcAft>
        <a:buFont typeface="Arial"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8" Type="http://schemas.openxmlformats.org/officeDocument/2006/relationships/hyperlink" Target="http://www.pptstore.net/" TargetMode="External"/><Relationship Id="rId3" Type="http://schemas.openxmlformats.org/officeDocument/2006/relationships/image" Target="../media/image6.png"/><Relationship Id="rId7" Type="http://schemas.openxmlformats.org/officeDocument/2006/relationships/hyperlink" Target="http://www.weibo.com/showppt"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www.weibo.com/51ppt" TargetMode="External"/><Relationship Id="rId11" Type="http://schemas.openxmlformats.org/officeDocument/2006/relationships/hyperlink" Target="http://www.showppt.com/" TargetMode="External"/><Relationship Id="rId5" Type="http://schemas.openxmlformats.org/officeDocument/2006/relationships/hyperlink" Target="http://www.weibo.com/pptstore" TargetMode="External"/><Relationship Id="rId10" Type="http://schemas.openxmlformats.org/officeDocument/2006/relationships/hyperlink" Target="http://www.pptstore.net/zhidao/" TargetMode="External"/><Relationship Id="rId4" Type="http://schemas.openxmlformats.org/officeDocument/2006/relationships/hyperlink" Target="http://www.51ppt.com.cn/Article/PPTTips/2013-03-15/Article_20130315013834.html" TargetMode="External"/><Relationship Id="rId9" Type="http://schemas.openxmlformats.org/officeDocument/2006/relationships/hyperlink" Target="http://www.51ppt.com.cn/"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875420" y="3185836"/>
            <a:ext cx="9985408" cy="830997"/>
            <a:chOff x="3379787" y="3158970"/>
            <a:chExt cx="4911154" cy="408713"/>
          </a:xfrm>
        </p:grpSpPr>
        <p:sp>
          <p:nvSpPr>
            <p:cNvPr id="4" name="TextBox 3"/>
            <p:cNvSpPr txBox="1"/>
            <p:nvPr/>
          </p:nvSpPr>
          <p:spPr>
            <a:xfrm>
              <a:off x="3815999" y="3158970"/>
              <a:ext cx="3994888" cy="408713"/>
            </a:xfrm>
            <a:prstGeom prst="rect">
              <a:avLst/>
            </a:prstGeom>
            <a:noFill/>
          </p:spPr>
          <p:txBody>
            <a:bodyPr wrap="square" rtlCol="0">
              <a:spAutoFit/>
            </a:bodyPr>
            <a:lstStyle/>
            <a:p>
              <a:pPr algn="ctr"/>
              <a:r>
                <a:rPr lang="en-US" altLang="zh-CN" sz="4800" dirty="0">
                  <a:solidFill>
                    <a:schemeClr val="tx1">
                      <a:lumMod val="50000"/>
                      <a:lumOff val="50000"/>
                    </a:schemeClr>
                  </a:solidFill>
                  <a:latin typeface="华文细黑" panose="02010600040101010101" pitchFamily="2" charset="-122"/>
                  <a:ea typeface="华文细黑" panose="02010600040101010101" pitchFamily="2" charset="-122"/>
                </a:rPr>
                <a:t>Celebrity Dinners</a:t>
              </a:r>
              <a:endParaRPr lang="zh-CN" altLang="en-US" sz="4800" dirty="0">
                <a:solidFill>
                  <a:schemeClr val="tx1">
                    <a:lumMod val="50000"/>
                    <a:lumOff val="50000"/>
                  </a:schemeClr>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a:off x="6920181" y="3395513"/>
              <a:ext cx="13707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379787" y="3396133"/>
              <a:ext cx="13707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6252563" y="4402322"/>
            <a:ext cx="4590510" cy="584775"/>
            <a:chOff x="3379787" y="3158970"/>
            <a:chExt cx="4911154" cy="379331"/>
          </a:xfrm>
        </p:grpSpPr>
        <p:sp>
          <p:nvSpPr>
            <p:cNvPr id="21" name="TextBox 20"/>
            <p:cNvSpPr txBox="1"/>
            <p:nvPr/>
          </p:nvSpPr>
          <p:spPr>
            <a:xfrm>
              <a:off x="3815999" y="3158970"/>
              <a:ext cx="3994888" cy="379331"/>
            </a:xfrm>
            <a:prstGeom prst="rect">
              <a:avLst/>
            </a:prstGeom>
            <a:noFill/>
          </p:spPr>
          <p:txBody>
            <a:bodyPr wrap="square" rtlCol="0">
              <a:spAutoFit/>
            </a:bodyPr>
            <a:lstStyle/>
            <a:p>
              <a:pPr algn="ctr"/>
              <a:r>
                <a:rPr lang="en-US" altLang="zh-CN" sz="3200" dirty="0" smtClean="0">
                  <a:solidFill>
                    <a:schemeClr val="tx1">
                      <a:lumMod val="50000"/>
                      <a:lumOff val="50000"/>
                    </a:schemeClr>
                  </a:solidFill>
                  <a:latin typeface="华文细黑" panose="02010600040101010101" pitchFamily="2" charset="-122"/>
                  <a:ea typeface="华文细黑" panose="02010600040101010101" pitchFamily="2" charset="-122"/>
                </a:rPr>
                <a:t>Room 401</a:t>
              </a:r>
              <a:endParaRPr lang="zh-CN" altLang="en-US" sz="3200" dirty="0">
                <a:solidFill>
                  <a:schemeClr val="tx1">
                    <a:lumMod val="50000"/>
                    <a:lumOff val="50000"/>
                  </a:schemeClr>
                </a:solidFill>
                <a:latin typeface="华文细黑" panose="02010600040101010101" pitchFamily="2" charset="-122"/>
                <a:ea typeface="华文细黑" panose="02010600040101010101" pitchFamily="2" charset="-122"/>
              </a:endParaRPr>
            </a:p>
          </p:txBody>
        </p:sp>
        <p:cxnSp>
          <p:nvCxnSpPr>
            <p:cNvPr id="22" name="直接连接符 21"/>
            <p:cNvCxnSpPr/>
            <p:nvPr/>
          </p:nvCxnSpPr>
          <p:spPr>
            <a:xfrm>
              <a:off x="6920181" y="3395513"/>
              <a:ext cx="13707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379787" y="3396133"/>
              <a:ext cx="13707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849223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5"/>
          <p:cNvSpPr>
            <a:spLocks/>
          </p:cNvSpPr>
          <p:nvPr/>
        </p:nvSpPr>
        <p:spPr bwMode="auto">
          <a:xfrm rot="9502714">
            <a:off x="3952685" y="1403436"/>
            <a:ext cx="677255" cy="64921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89E29"/>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31" name="Freeform 5"/>
          <p:cNvSpPr>
            <a:spLocks/>
          </p:cNvSpPr>
          <p:nvPr/>
        </p:nvSpPr>
        <p:spPr bwMode="auto">
          <a:xfrm rot="17952227">
            <a:off x="5736198" y="2860153"/>
            <a:ext cx="677255" cy="64921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36" name="Freeform 5"/>
          <p:cNvSpPr>
            <a:spLocks/>
          </p:cNvSpPr>
          <p:nvPr/>
        </p:nvSpPr>
        <p:spPr bwMode="auto">
          <a:xfrm>
            <a:off x="7533937" y="1399630"/>
            <a:ext cx="677255" cy="64921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06A6A"/>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59" name="Freeform 5"/>
          <p:cNvSpPr>
            <a:spLocks/>
          </p:cNvSpPr>
          <p:nvPr/>
        </p:nvSpPr>
        <p:spPr bwMode="auto">
          <a:xfrm rot="3526558">
            <a:off x="7461650" y="4564570"/>
            <a:ext cx="677255" cy="64921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61" name="Freeform 5"/>
          <p:cNvSpPr>
            <a:spLocks/>
          </p:cNvSpPr>
          <p:nvPr/>
        </p:nvSpPr>
        <p:spPr bwMode="auto">
          <a:xfrm>
            <a:off x="3935761" y="4551052"/>
            <a:ext cx="677255" cy="64921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06A6A"/>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63" name="Freeform 5"/>
          <p:cNvSpPr>
            <a:spLocks/>
          </p:cNvSpPr>
          <p:nvPr/>
        </p:nvSpPr>
        <p:spPr bwMode="auto">
          <a:xfrm rot="9502714">
            <a:off x="9583435" y="2872108"/>
            <a:ext cx="677255" cy="64921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89E29"/>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64" name="Freeform 5"/>
          <p:cNvSpPr>
            <a:spLocks/>
          </p:cNvSpPr>
          <p:nvPr/>
        </p:nvSpPr>
        <p:spPr bwMode="auto">
          <a:xfrm rot="3526558">
            <a:off x="1830015" y="2903413"/>
            <a:ext cx="677255" cy="64921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2" name="灯片编号占位符 1"/>
          <p:cNvSpPr>
            <a:spLocks noGrp="1"/>
          </p:cNvSpPr>
          <p:nvPr>
            <p:ph type="sldNum" sz="quarter" idx="12"/>
          </p:nvPr>
        </p:nvSpPr>
        <p:spPr/>
        <p:txBody>
          <a:bodyPr/>
          <a:lstStyle/>
          <a:p>
            <a:pPr>
              <a:defRPr/>
            </a:pPr>
            <a:fld id="{34E96E4C-A786-42C8-98B7-EB52B4851D53}" type="slidenum">
              <a:rPr lang="zh-CN" altLang="en-US" smtClean="0"/>
              <a:pPr>
                <a:defRPr/>
              </a:pPr>
              <a:t>10</a:t>
            </a:fld>
            <a:endParaRPr lang="zh-CN" altLang="en-US"/>
          </a:p>
        </p:txBody>
      </p:sp>
      <p:cxnSp>
        <p:nvCxnSpPr>
          <p:cNvPr id="6" name="直接连接符 5"/>
          <p:cNvCxnSpPr/>
          <p:nvPr/>
        </p:nvCxnSpPr>
        <p:spPr>
          <a:xfrm>
            <a:off x="2315580" y="2108853"/>
            <a:ext cx="3840000" cy="3840000"/>
          </a:xfrm>
          <a:prstGeom prst="line">
            <a:avLst/>
          </a:prstGeom>
          <a:ln w="9525">
            <a:solidFill>
              <a:schemeClr val="tx1">
                <a:lumMod val="50000"/>
                <a:lumOff val="50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916407" y="2108853"/>
            <a:ext cx="3840000" cy="3840000"/>
          </a:xfrm>
          <a:prstGeom prst="line">
            <a:avLst/>
          </a:prstGeom>
          <a:ln w="9525">
            <a:solidFill>
              <a:schemeClr val="tx1">
                <a:lumMod val="50000"/>
                <a:lumOff val="50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5916407" y="2108853"/>
            <a:ext cx="3840000" cy="3840000"/>
          </a:xfrm>
          <a:prstGeom prst="line">
            <a:avLst/>
          </a:prstGeom>
          <a:ln w="9525">
            <a:solidFill>
              <a:schemeClr val="tx1">
                <a:lumMod val="50000"/>
                <a:lumOff val="50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2315580" y="2108853"/>
            <a:ext cx="3840000" cy="3840000"/>
          </a:xfrm>
          <a:prstGeom prst="line">
            <a:avLst/>
          </a:prstGeom>
          <a:ln w="9525">
            <a:solidFill>
              <a:schemeClr val="tx1">
                <a:lumMod val="50000"/>
                <a:lumOff val="50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020061" y="1435857"/>
            <a:ext cx="647927" cy="584775"/>
          </a:xfrm>
          <a:prstGeom prst="rect">
            <a:avLst/>
          </a:prstGeom>
          <a:noFill/>
        </p:spPr>
        <p:txBody>
          <a:bodyPr wrap="square" rtlCol="0">
            <a:spAutoFit/>
          </a:bodyPr>
          <a:lstStyle/>
          <a:p>
            <a:r>
              <a:rPr lang="en-US" altLang="zh-CN" sz="3200" i="1" dirty="0">
                <a:solidFill>
                  <a:schemeClr val="bg1"/>
                </a:solidFill>
                <a:latin typeface="华文细黑" panose="02010600040101010101" pitchFamily="2" charset="-122"/>
                <a:ea typeface="华文细黑" panose="02010600040101010101" pitchFamily="2" charset="-122"/>
                <a:cs typeface="Arial" pitchFamily="34" charset="0"/>
              </a:rPr>
              <a:t>2</a:t>
            </a:r>
            <a:endParaRPr lang="zh-CN" altLang="en-US" sz="3200"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42" name="TextBox 41"/>
          <p:cNvSpPr txBox="1"/>
          <p:nvPr/>
        </p:nvSpPr>
        <p:spPr>
          <a:xfrm>
            <a:off x="4007914" y="4569127"/>
            <a:ext cx="647927" cy="584775"/>
          </a:xfrm>
          <a:prstGeom prst="rect">
            <a:avLst/>
          </a:prstGeom>
          <a:noFill/>
        </p:spPr>
        <p:txBody>
          <a:bodyPr wrap="square" rtlCol="0">
            <a:spAutoFit/>
          </a:bodyPr>
          <a:lstStyle/>
          <a:p>
            <a:r>
              <a:rPr lang="en-US" altLang="zh-CN" sz="3200" i="1" dirty="0">
                <a:solidFill>
                  <a:schemeClr val="bg1"/>
                </a:solidFill>
                <a:latin typeface="华文细黑" panose="02010600040101010101" pitchFamily="2" charset="-122"/>
                <a:ea typeface="华文细黑" panose="02010600040101010101" pitchFamily="2" charset="-122"/>
                <a:cs typeface="Arial" pitchFamily="34" charset="0"/>
              </a:rPr>
              <a:t>3</a:t>
            </a:r>
            <a:endParaRPr lang="zh-CN" altLang="en-US" sz="3200"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45" name="TextBox 44"/>
          <p:cNvSpPr txBox="1"/>
          <p:nvPr/>
        </p:nvSpPr>
        <p:spPr>
          <a:xfrm>
            <a:off x="5748109" y="2828934"/>
            <a:ext cx="647927" cy="584775"/>
          </a:xfrm>
          <a:prstGeom prst="rect">
            <a:avLst/>
          </a:prstGeom>
          <a:noFill/>
        </p:spPr>
        <p:txBody>
          <a:bodyPr wrap="square" rtlCol="0">
            <a:spAutoFit/>
          </a:bodyPr>
          <a:lstStyle/>
          <a:p>
            <a:r>
              <a:rPr lang="en-US" altLang="zh-CN" sz="3200" i="1" dirty="0">
                <a:solidFill>
                  <a:schemeClr val="bg1"/>
                </a:solidFill>
                <a:latin typeface="华文细黑" panose="02010600040101010101" pitchFamily="2" charset="-122"/>
                <a:ea typeface="华文细黑" panose="02010600040101010101" pitchFamily="2" charset="-122"/>
                <a:cs typeface="Arial" pitchFamily="34" charset="0"/>
              </a:rPr>
              <a:t>4</a:t>
            </a:r>
            <a:endParaRPr lang="zh-CN" altLang="en-US" sz="3200"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48" name="TextBox 47"/>
          <p:cNvSpPr txBox="1"/>
          <p:nvPr/>
        </p:nvSpPr>
        <p:spPr>
          <a:xfrm>
            <a:off x="9648541" y="2888941"/>
            <a:ext cx="647927" cy="584775"/>
          </a:xfrm>
          <a:prstGeom prst="rect">
            <a:avLst/>
          </a:prstGeom>
          <a:noFill/>
        </p:spPr>
        <p:txBody>
          <a:bodyPr wrap="square" rtlCol="0">
            <a:spAutoFit/>
          </a:bodyPr>
          <a:lstStyle/>
          <a:p>
            <a:r>
              <a:rPr lang="en-US" altLang="zh-CN" sz="3200" i="1" dirty="0">
                <a:solidFill>
                  <a:schemeClr val="bg1"/>
                </a:solidFill>
                <a:latin typeface="华文细黑" panose="02010600040101010101" pitchFamily="2" charset="-122"/>
                <a:ea typeface="华文细黑" panose="02010600040101010101" pitchFamily="2" charset="-122"/>
                <a:cs typeface="Arial" pitchFamily="34" charset="0"/>
              </a:rPr>
              <a:t>7</a:t>
            </a:r>
            <a:endParaRPr lang="zh-CN" altLang="en-US" sz="3200"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51" name="TextBox 50"/>
          <p:cNvSpPr txBox="1"/>
          <p:nvPr/>
        </p:nvSpPr>
        <p:spPr>
          <a:xfrm>
            <a:off x="1895534" y="2888941"/>
            <a:ext cx="647927" cy="584775"/>
          </a:xfrm>
          <a:prstGeom prst="rect">
            <a:avLst/>
          </a:prstGeom>
          <a:noFill/>
        </p:spPr>
        <p:txBody>
          <a:bodyPr wrap="square" rtlCol="0">
            <a:spAutoFit/>
          </a:bodyPr>
          <a:lstStyle/>
          <a:p>
            <a:r>
              <a:rPr lang="en-US" altLang="zh-CN" sz="3200" i="1" dirty="0">
                <a:solidFill>
                  <a:schemeClr val="bg1"/>
                </a:solidFill>
                <a:latin typeface="华文细黑" panose="02010600040101010101" pitchFamily="2" charset="-122"/>
                <a:ea typeface="华文细黑" panose="02010600040101010101" pitchFamily="2" charset="-122"/>
                <a:cs typeface="Arial" pitchFamily="34" charset="0"/>
              </a:rPr>
              <a:t>1</a:t>
            </a:r>
            <a:endParaRPr lang="zh-CN" altLang="en-US" sz="3200"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53" name="TextBox 52"/>
          <p:cNvSpPr txBox="1"/>
          <p:nvPr/>
        </p:nvSpPr>
        <p:spPr>
          <a:xfrm>
            <a:off x="7548307" y="1420269"/>
            <a:ext cx="647927" cy="584775"/>
          </a:xfrm>
          <a:prstGeom prst="rect">
            <a:avLst/>
          </a:prstGeom>
          <a:noFill/>
        </p:spPr>
        <p:txBody>
          <a:bodyPr wrap="square" rtlCol="0">
            <a:spAutoFit/>
          </a:bodyPr>
          <a:lstStyle/>
          <a:p>
            <a:r>
              <a:rPr lang="en-US" altLang="zh-CN" sz="3200" i="1" dirty="0">
                <a:solidFill>
                  <a:schemeClr val="bg1"/>
                </a:solidFill>
                <a:latin typeface="华文细黑" panose="02010600040101010101" pitchFamily="2" charset="-122"/>
                <a:ea typeface="华文细黑" panose="02010600040101010101" pitchFamily="2" charset="-122"/>
                <a:cs typeface="Arial" pitchFamily="34" charset="0"/>
              </a:rPr>
              <a:t>5</a:t>
            </a:r>
            <a:endParaRPr lang="zh-CN" altLang="en-US" sz="3200"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56" name="TextBox 55"/>
          <p:cNvSpPr txBox="1"/>
          <p:nvPr/>
        </p:nvSpPr>
        <p:spPr>
          <a:xfrm>
            <a:off x="7488301" y="4522707"/>
            <a:ext cx="647927" cy="584775"/>
          </a:xfrm>
          <a:prstGeom prst="rect">
            <a:avLst/>
          </a:prstGeom>
          <a:noFill/>
        </p:spPr>
        <p:txBody>
          <a:bodyPr wrap="square" rtlCol="0">
            <a:spAutoFit/>
          </a:bodyPr>
          <a:lstStyle/>
          <a:p>
            <a:r>
              <a:rPr lang="en-US" altLang="zh-CN" sz="3200" i="1" dirty="0">
                <a:solidFill>
                  <a:schemeClr val="bg1"/>
                </a:solidFill>
                <a:latin typeface="华文细黑" panose="02010600040101010101" pitchFamily="2" charset="-122"/>
                <a:ea typeface="华文细黑" panose="02010600040101010101" pitchFamily="2" charset="-122"/>
                <a:cs typeface="Arial" pitchFamily="34" charset="0"/>
              </a:rPr>
              <a:t>6</a:t>
            </a:r>
            <a:endParaRPr lang="zh-CN" altLang="en-US" sz="3200"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29" name="TextBox 10"/>
          <p:cNvSpPr txBox="1"/>
          <p:nvPr/>
        </p:nvSpPr>
        <p:spPr>
          <a:xfrm>
            <a:off x="575387" y="428667"/>
            <a:ext cx="4857784" cy="584775"/>
          </a:xfrm>
          <a:prstGeom prst="rect">
            <a:avLst/>
          </a:prstGeom>
          <a:noFill/>
        </p:spPr>
        <p:txBody>
          <a:bodyPr wrap="square" rtlCol="0">
            <a:spAutoFit/>
          </a:bodyPr>
          <a:lstStyle/>
          <a:p>
            <a:r>
              <a:rPr lang="en-US" altLang="zh-CN" sz="3200" dirty="0">
                <a:solidFill>
                  <a:schemeClr val="bg1">
                    <a:lumMod val="65000"/>
                  </a:schemeClr>
                </a:solidFill>
                <a:latin typeface="华文细黑" panose="02010600040101010101" pitchFamily="2" charset="-122"/>
                <a:ea typeface="华文细黑" panose="02010600040101010101" pitchFamily="2" charset="-122"/>
              </a:rPr>
              <a:t>ADD TITLE HERE</a:t>
            </a:r>
            <a:endParaRPr lang="zh-CN" altLang="en-US" sz="3200" dirty="0">
              <a:solidFill>
                <a:schemeClr val="bg1">
                  <a:lumMod val="65000"/>
                </a:schemeClr>
              </a:solidFill>
              <a:latin typeface="华文细黑" panose="02010600040101010101" pitchFamily="2" charset="-122"/>
              <a:ea typeface="华文细黑" panose="02010600040101010101" pitchFamily="2" charset="-122"/>
            </a:endParaRPr>
          </a:p>
        </p:txBody>
      </p:sp>
      <p:sp>
        <p:nvSpPr>
          <p:cNvPr id="65" name="矩形 64"/>
          <p:cNvSpPr/>
          <p:nvPr/>
        </p:nvSpPr>
        <p:spPr>
          <a:xfrm>
            <a:off x="870511" y="3581753"/>
            <a:ext cx="2596261" cy="1040478"/>
          </a:xfrm>
          <a:prstGeom prst="rect">
            <a:avLst/>
          </a:prstGeom>
        </p:spPr>
        <p:txBody>
          <a:bodyPr wrap="square">
            <a:spAutoFit/>
          </a:bodyPr>
          <a:lstStyle/>
          <a:p>
            <a:pPr algn="ctr">
              <a:lnSpc>
                <a:spcPct val="110000"/>
              </a:lnSpc>
            </a:pP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p>
        </p:txBody>
      </p:sp>
      <p:sp>
        <p:nvSpPr>
          <p:cNvPr id="66" name="矩形 65"/>
          <p:cNvSpPr/>
          <p:nvPr/>
        </p:nvSpPr>
        <p:spPr>
          <a:xfrm>
            <a:off x="4786527" y="3581753"/>
            <a:ext cx="2596261" cy="1040478"/>
          </a:xfrm>
          <a:prstGeom prst="rect">
            <a:avLst/>
          </a:prstGeom>
        </p:spPr>
        <p:txBody>
          <a:bodyPr wrap="square">
            <a:spAutoFit/>
          </a:bodyPr>
          <a:lstStyle/>
          <a:p>
            <a:pPr algn="ctr">
              <a:lnSpc>
                <a:spcPct val="110000"/>
              </a:lnSpc>
            </a:pP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p>
        </p:txBody>
      </p:sp>
      <p:sp>
        <p:nvSpPr>
          <p:cNvPr id="67" name="矩形 66"/>
          <p:cNvSpPr/>
          <p:nvPr/>
        </p:nvSpPr>
        <p:spPr>
          <a:xfrm>
            <a:off x="8600306" y="3581753"/>
            <a:ext cx="2596261" cy="1040478"/>
          </a:xfrm>
          <a:prstGeom prst="rect">
            <a:avLst/>
          </a:prstGeom>
        </p:spPr>
        <p:txBody>
          <a:bodyPr wrap="square">
            <a:spAutoFit/>
          </a:bodyPr>
          <a:lstStyle/>
          <a:p>
            <a:pPr algn="ctr">
              <a:lnSpc>
                <a:spcPct val="110000"/>
              </a:lnSpc>
            </a:pP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p>
        </p:txBody>
      </p:sp>
      <p:sp>
        <p:nvSpPr>
          <p:cNvPr id="68" name="矩形 67"/>
          <p:cNvSpPr/>
          <p:nvPr/>
        </p:nvSpPr>
        <p:spPr>
          <a:xfrm>
            <a:off x="2995876" y="2081586"/>
            <a:ext cx="2596261" cy="1040478"/>
          </a:xfrm>
          <a:prstGeom prst="rect">
            <a:avLst/>
          </a:prstGeom>
        </p:spPr>
        <p:txBody>
          <a:bodyPr wrap="square">
            <a:spAutoFit/>
          </a:bodyPr>
          <a:lstStyle/>
          <a:p>
            <a:pPr algn="ctr">
              <a:lnSpc>
                <a:spcPct val="110000"/>
              </a:lnSpc>
            </a:pP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p>
        </p:txBody>
      </p:sp>
      <p:sp>
        <p:nvSpPr>
          <p:cNvPr id="69" name="矩形 68"/>
          <p:cNvSpPr/>
          <p:nvPr/>
        </p:nvSpPr>
        <p:spPr>
          <a:xfrm>
            <a:off x="6576054" y="2081586"/>
            <a:ext cx="2596261" cy="1040478"/>
          </a:xfrm>
          <a:prstGeom prst="rect">
            <a:avLst/>
          </a:prstGeom>
        </p:spPr>
        <p:txBody>
          <a:bodyPr wrap="square">
            <a:spAutoFit/>
          </a:bodyPr>
          <a:lstStyle/>
          <a:p>
            <a:pPr algn="ctr">
              <a:lnSpc>
                <a:spcPct val="110000"/>
              </a:lnSpc>
            </a:pP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p>
        </p:txBody>
      </p:sp>
      <p:sp>
        <p:nvSpPr>
          <p:cNvPr id="70" name="矩形 69"/>
          <p:cNvSpPr/>
          <p:nvPr/>
        </p:nvSpPr>
        <p:spPr>
          <a:xfrm>
            <a:off x="2979902" y="5227014"/>
            <a:ext cx="2596261" cy="1040478"/>
          </a:xfrm>
          <a:prstGeom prst="rect">
            <a:avLst/>
          </a:prstGeom>
        </p:spPr>
        <p:txBody>
          <a:bodyPr wrap="square">
            <a:spAutoFit/>
          </a:bodyPr>
          <a:lstStyle/>
          <a:p>
            <a:pPr algn="ctr">
              <a:lnSpc>
                <a:spcPct val="110000"/>
              </a:lnSpc>
            </a:pP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p>
        </p:txBody>
      </p:sp>
      <p:sp>
        <p:nvSpPr>
          <p:cNvPr id="71" name="矩形 70"/>
          <p:cNvSpPr/>
          <p:nvPr/>
        </p:nvSpPr>
        <p:spPr>
          <a:xfrm>
            <a:off x="6516047" y="5227014"/>
            <a:ext cx="2596261" cy="1040478"/>
          </a:xfrm>
          <a:prstGeom prst="rect">
            <a:avLst/>
          </a:prstGeom>
        </p:spPr>
        <p:txBody>
          <a:bodyPr wrap="square">
            <a:spAutoFit/>
          </a:bodyPr>
          <a:lstStyle/>
          <a:p>
            <a:pPr algn="ctr">
              <a:lnSpc>
                <a:spcPct val="110000"/>
              </a:lnSpc>
            </a:pP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p>
        </p:txBody>
      </p:sp>
    </p:spTree>
    <p:extLst>
      <p:ext uri="{BB962C8B-B14F-4D97-AF65-F5344CB8AC3E}">
        <p14:creationId xmlns:p14="http://schemas.microsoft.com/office/powerpoint/2010/main" val="859130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0-#ppt_w/2"/>
                                          </p:val>
                                        </p:tav>
                                        <p:tav tm="100000">
                                          <p:val>
                                            <p:strVal val="#ppt_x"/>
                                          </p:val>
                                        </p:tav>
                                      </p:tavLst>
                                    </p:anim>
                                    <p:anim calcmode="lin" valueType="num">
                                      <p:cBhvr additive="base">
                                        <p:cTn id="8" dur="500" fill="hold"/>
                                        <p:tgtEl>
                                          <p:spTgt spid="6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0-#ppt_w/2"/>
                                          </p:val>
                                        </p:tav>
                                        <p:tav tm="100000">
                                          <p:val>
                                            <p:strVal val="#ppt_x"/>
                                          </p:val>
                                        </p:tav>
                                      </p:tavLst>
                                    </p:anim>
                                    <p:anim calcmode="lin" valueType="num">
                                      <p:cBhvr additive="base">
                                        <p:cTn id="12" dur="500" fill="hold"/>
                                        <p:tgtEl>
                                          <p:spTgt spid="51"/>
                                        </p:tgtEl>
                                        <p:attrNameLst>
                                          <p:attrName>ppt_y</p:attrName>
                                        </p:attrNameLst>
                                      </p:cBhvr>
                                      <p:tavLst>
                                        <p:tav tm="0">
                                          <p:val>
                                            <p:strVal val="#ppt_y"/>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0-#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1+#ppt_w/2"/>
                                          </p:val>
                                        </p:tav>
                                        <p:tav tm="100000">
                                          <p:val>
                                            <p:strVal val="#ppt_x"/>
                                          </p:val>
                                        </p:tav>
                                      </p:tavLst>
                                    </p:anim>
                                    <p:anim calcmode="lin" valueType="num">
                                      <p:cBhvr additive="base">
                                        <p:cTn id="24" dur="500" fill="hold"/>
                                        <p:tgtEl>
                                          <p:spTgt spid="36"/>
                                        </p:tgtEl>
                                        <p:attrNameLst>
                                          <p:attrName>ppt_y</p:attrName>
                                        </p:attrNameLst>
                                      </p:cBhvr>
                                      <p:tavLst>
                                        <p:tav tm="0">
                                          <p:val>
                                            <p:strVal val="0-#ppt_h/2"/>
                                          </p:val>
                                        </p:tav>
                                        <p:tav tm="100000">
                                          <p:val>
                                            <p:strVal val="#ppt_y"/>
                                          </p:val>
                                        </p:tav>
                                      </p:tavLst>
                                    </p:anim>
                                  </p:childTnLst>
                                </p:cTn>
                              </p:par>
                              <p:par>
                                <p:cTn id="25" presetID="2" presetClass="entr" presetSubtype="3"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1+#ppt_w/2"/>
                                          </p:val>
                                        </p:tav>
                                        <p:tav tm="100000">
                                          <p:val>
                                            <p:strVal val="#ppt_x"/>
                                          </p:val>
                                        </p:tav>
                                      </p:tavLst>
                                    </p:anim>
                                    <p:anim calcmode="lin" valueType="num">
                                      <p:cBhvr additive="base">
                                        <p:cTn id="28" dur="500" fill="hold"/>
                                        <p:tgtEl>
                                          <p:spTgt spid="53"/>
                                        </p:tgtEl>
                                        <p:attrNameLst>
                                          <p:attrName>ppt_y</p:attrName>
                                        </p:attrNameLst>
                                      </p:cBhvr>
                                      <p:tavLst>
                                        <p:tav tm="0">
                                          <p:val>
                                            <p:strVal val="0-#ppt_h/2"/>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1+#ppt_w/2"/>
                                          </p:val>
                                        </p:tav>
                                        <p:tav tm="100000">
                                          <p:val>
                                            <p:strVal val="#ppt_x"/>
                                          </p:val>
                                        </p:tav>
                                      </p:tavLst>
                                    </p:anim>
                                    <p:anim calcmode="lin" valueType="num">
                                      <p:cBhvr additive="base">
                                        <p:cTn id="32" dur="500" fill="hold"/>
                                        <p:tgtEl>
                                          <p:spTgt spid="6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1+#ppt_w/2"/>
                                          </p:val>
                                        </p:tav>
                                        <p:tav tm="100000">
                                          <p:val>
                                            <p:strVal val="#ppt_x"/>
                                          </p:val>
                                        </p:tav>
                                      </p:tavLst>
                                    </p:anim>
                                    <p:anim calcmode="lin" valueType="num">
                                      <p:cBhvr additive="base">
                                        <p:cTn id="36" dur="500" fill="hold"/>
                                        <p:tgtEl>
                                          <p:spTgt spid="48"/>
                                        </p:tgtEl>
                                        <p:attrNameLst>
                                          <p:attrName>ppt_y</p:attrName>
                                        </p:attrNameLst>
                                      </p:cBhvr>
                                      <p:tavLst>
                                        <p:tav tm="0">
                                          <p:val>
                                            <p:strVal val="#ppt_y"/>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ppt_x"/>
                                          </p:val>
                                        </p:tav>
                                        <p:tav tm="100000">
                                          <p:val>
                                            <p:strVal val="#ppt_x"/>
                                          </p:val>
                                        </p:tav>
                                      </p:tavLst>
                                    </p:anim>
                                    <p:anim calcmode="lin" valueType="num">
                                      <p:cBhvr additive="base">
                                        <p:cTn id="44" dur="500" fill="hold"/>
                                        <p:tgtEl>
                                          <p:spTgt spid="45"/>
                                        </p:tgtEl>
                                        <p:attrNameLst>
                                          <p:attrName>ppt_y</p:attrName>
                                        </p:attrNameLst>
                                      </p:cBhvr>
                                      <p:tavLst>
                                        <p:tav tm="0">
                                          <p:val>
                                            <p:strVal val="0-#ppt_h/2"/>
                                          </p:val>
                                        </p:tav>
                                        <p:tav tm="100000">
                                          <p:val>
                                            <p:strVal val="#ppt_y"/>
                                          </p:val>
                                        </p:tav>
                                      </p:tavLst>
                                    </p:anim>
                                  </p:childTnLst>
                                </p:cTn>
                              </p:par>
                              <p:par>
                                <p:cTn id="45" presetID="2" presetClass="entr" presetSubtype="12"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500" fill="hold"/>
                                        <p:tgtEl>
                                          <p:spTgt spid="61"/>
                                        </p:tgtEl>
                                        <p:attrNameLst>
                                          <p:attrName>ppt_x</p:attrName>
                                        </p:attrNameLst>
                                      </p:cBhvr>
                                      <p:tavLst>
                                        <p:tav tm="0">
                                          <p:val>
                                            <p:strVal val="0-#ppt_w/2"/>
                                          </p:val>
                                        </p:tav>
                                        <p:tav tm="100000">
                                          <p:val>
                                            <p:strVal val="#ppt_x"/>
                                          </p:val>
                                        </p:tav>
                                      </p:tavLst>
                                    </p:anim>
                                    <p:anim calcmode="lin" valueType="num">
                                      <p:cBhvr additive="base">
                                        <p:cTn id="48" dur="500" fill="hold"/>
                                        <p:tgtEl>
                                          <p:spTgt spid="61"/>
                                        </p:tgtEl>
                                        <p:attrNameLst>
                                          <p:attrName>ppt_y</p:attrName>
                                        </p:attrNameLst>
                                      </p:cBhvr>
                                      <p:tavLst>
                                        <p:tav tm="0">
                                          <p:val>
                                            <p:strVal val="1+#ppt_h/2"/>
                                          </p:val>
                                        </p:tav>
                                        <p:tav tm="100000">
                                          <p:val>
                                            <p:strVal val="#ppt_y"/>
                                          </p:val>
                                        </p:tav>
                                      </p:tavLst>
                                    </p:anim>
                                  </p:childTnLst>
                                </p:cTn>
                              </p:par>
                              <p:par>
                                <p:cTn id="49" presetID="2" presetClass="entr" presetSubtype="12"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0-#ppt_w/2"/>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 calcmode="lin" valueType="num">
                                      <p:cBhvr additive="base">
                                        <p:cTn id="55" dur="500" fill="hold"/>
                                        <p:tgtEl>
                                          <p:spTgt spid="56"/>
                                        </p:tgtEl>
                                        <p:attrNameLst>
                                          <p:attrName>ppt_x</p:attrName>
                                        </p:attrNameLst>
                                      </p:cBhvr>
                                      <p:tavLst>
                                        <p:tav tm="0">
                                          <p:val>
                                            <p:strVal val="1+#ppt_w/2"/>
                                          </p:val>
                                        </p:tav>
                                        <p:tav tm="100000">
                                          <p:val>
                                            <p:strVal val="#ppt_x"/>
                                          </p:val>
                                        </p:tav>
                                      </p:tavLst>
                                    </p:anim>
                                    <p:anim calcmode="lin" valueType="num">
                                      <p:cBhvr additive="base">
                                        <p:cTn id="56" dur="500" fill="hold"/>
                                        <p:tgtEl>
                                          <p:spTgt spid="56"/>
                                        </p:tgtEl>
                                        <p:attrNameLst>
                                          <p:attrName>ppt_y</p:attrName>
                                        </p:attrNameLst>
                                      </p:cBhvr>
                                      <p:tavLst>
                                        <p:tav tm="0">
                                          <p:val>
                                            <p:strVal val="1+#ppt_h/2"/>
                                          </p:val>
                                        </p:tav>
                                        <p:tav tm="100000">
                                          <p:val>
                                            <p:strVal val="#ppt_y"/>
                                          </p:val>
                                        </p:tav>
                                      </p:tavLst>
                                    </p:anim>
                                  </p:childTnLst>
                                </p:cTn>
                              </p:par>
                              <p:par>
                                <p:cTn id="57" presetID="2" presetClass="entr" presetSubtype="6"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 calcmode="lin" valueType="num">
                                      <p:cBhvr additive="base">
                                        <p:cTn id="59" dur="500" fill="hold"/>
                                        <p:tgtEl>
                                          <p:spTgt spid="59"/>
                                        </p:tgtEl>
                                        <p:attrNameLst>
                                          <p:attrName>ppt_x</p:attrName>
                                        </p:attrNameLst>
                                      </p:cBhvr>
                                      <p:tavLst>
                                        <p:tav tm="0">
                                          <p:val>
                                            <p:strVal val="1+#ppt_w/2"/>
                                          </p:val>
                                        </p:tav>
                                        <p:tav tm="100000">
                                          <p:val>
                                            <p:strVal val="#ppt_x"/>
                                          </p:val>
                                        </p:tav>
                                      </p:tavLst>
                                    </p:anim>
                                    <p:anim calcmode="lin" valueType="num">
                                      <p:cBhvr additive="base">
                                        <p:cTn id="6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6" grpId="0" animBg="1"/>
      <p:bldP spid="59" grpId="0" animBg="1"/>
      <p:bldP spid="61" grpId="0" animBg="1"/>
      <p:bldP spid="63" grpId="0" animBg="1"/>
      <p:bldP spid="64" grpId="0" animBg="1"/>
      <p:bldP spid="38" grpId="0"/>
      <p:bldP spid="42" grpId="0"/>
      <p:bldP spid="45" grpId="0"/>
      <p:bldP spid="48" grpId="0"/>
      <p:bldP spid="51" grpId="0"/>
      <p:bldP spid="53" grpId="0"/>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4E96E4C-A786-42C8-98B7-EB52B4851D53}" type="slidenum">
              <a:rPr lang="zh-CN" altLang="en-US" smtClean="0"/>
              <a:pPr>
                <a:defRPr/>
              </a:pPr>
              <a:t>11</a:t>
            </a:fld>
            <a:endParaRPr lang="zh-CN" altLang="en-US"/>
          </a:p>
        </p:txBody>
      </p:sp>
      <p:cxnSp>
        <p:nvCxnSpPr>
          <p:cNvPr id="34" name="直接连接符 33"/>
          <p:cNvCxnSpPr/>
          <p:nvPr/>
        </p:nvCxnSpPr>
        <p:spPr>
          <a:xfrm>
            <a:off x="2615613" y="1576537"/>
            <a:ext cx="0" cy="4353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835860" y="1576537"/>
            <a:ext cx="0" cy="4353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086108" y="1576537"/>
            <a:ext cx="0" cy="4353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9456373" y="1576537"/>
            <a:ext cx="0" cy="4353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Freeform 5"/>
          <p:cNvSpPr>
            <a:spLocks/>
          </p:cNvSpPr>
          <p:nvPr/>
        </p:nvSpPr>
        <p:spPr bwMode="auto">
          <a:xfrm rot="9502714">
            <a:off x="527697" y="1468245"/>
            <a:ext cx="1724071" cy="165269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89E29"/>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36" name="Freeform 5"/>
          <p:cNvSpPr>
            <a:spLocks/>
          </p:cNvSpPr>
          <p:nvPr/>
        </p:nvSpPr>
        <p:spPr bwMode="auto">
          <a:xfrm rot="17952227">
            <a:off x="2835486" y="1538055"/>
            <a:ext cx="1724071" cy="165269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37" name="矩形 36"/>
          <p:cNvSpPr/>
          <p:nvPr/>
        </p:nvSpPr>
        <p:spPr>
          <a:xfrm>
            <a:off x="801060" y="1822505"/>
            <a:ext cx="1242648" cy="1011431"/>
          </a:xfrm>
          <a:prstGeom prst="rect">
            <a:avLst/>
          </a:prstGeom>
        </p:spPr>
        <p:txBody>
          <a:bodyPr wrap="none">
            <a:spAutoFit/>
          </a:bodyPr>
          <a:lstStyle/>
          <a:p>
            <a:pPr lvl="0" algn="ctr">
              <a:lnSpc>
                <a:spcPct val="80000"/>
              </a:lnSpc>
            </a:pPr>
            <a:r>
              <a:rPr lang="en-US" altLang="zh-CN" sz="3733" dirty="0">
                <a:solidFill>
                  <a:schemeClr val="bg1"/>
                </a:solidFill>
                <a:latin typeface="华文细黑" panose="02010600040101010101" pitchFamily="2" charset="-122"/>
                <a:ea typeface="华文细黑" panose="02010600040101010101" pitchFamily="2" charset="-122"/>
              </a:rPr>
              <a:t>T</a:t>
            </a:r>
            <a:r>
              <a:rPr lang="zh-CN" altLang="en-US" sz="3733" dirty="0">
                <a:solidFill>
                  <a:schemeClr val="bg1"/>
                </a:solidFill>
                <a:latin typeface="华文细黑" panose="02010600040101010101" pitchFamily="2" charset="-122"/>
                <a:ea typeface="华文细黑" panose="02010600040101010101" pitchFamily="2" charset="-122"/>
              </a:rPr>
              <a:t>ext</a:t>
            </a:r>
            <a:endParaRPr lang="en-US" altLang="zh-CN" sz="3733" dirty="0">
              <a:solidFill>
                <a:schemeClr val="bg1"/>
              </a:solidFill>
              <a:latin typeface="华文细黑" panose="02010600040101010101" pitchFamily="2" charset="-122"/>
              <a:ea typeface="华文细黑" panose="02010600040101010101" pitchFamily="2" charset="-122"/>
            </a:endParaRPr>
          </a:p>
          <a:p>
            <a:pPr lvl="0" algn="ctr">
              <a:lnSpc>
                <a:spcPct val="80000"/>
              </a:lnSpc>
            </a:pPr>
            <a:r>
              <a:rPr lang="zh-CN" altLang="en-US" sz="3733" dirty="0">
                <a:solidFill>
                  <a:schemeClr val="bg1"/>
                </a:solidFill>
                <a:latin typeface="华文细黑" panose="02010600040101010101" pitchFamily="2" charset="-122"/>
                <a:ea typeface="华文细黑" panose="02010600040101010101" pitchFamily="2" charset="-122"/>
              </a:rPr>
              <a:t>here</a:t>
            </a:r>
            <a:endParaRPr lang="zh-CN" altLang="en-US" sz="3733" b="1" dirty="0">
              <a:solidFill>
                <a:schemeClr val="bg1"/>
              </a:solidFill>
              <a:latin typeface="微软雅黑" pitchFamily="34" charset="-122"/>
              <a:ea typeface="微软雅黑" pitchFamily="34" charset="-122"/>
            </a:endParaRPr>
          </a:p>
        </p:txBody>
      </p:sp>
      <p:sp>
        <p:nvSpPr>
          <p:cNvPr id="38" name="Freeform 5"/>
          <p:cNvSpPr>
            <a:spLocks/>
          </p:cNvSpPr>
          <p:nvPr/>
        </p:nvSpPr>
        <p:spPr bwMode="auto">
          <a:xfrm>
            <a:off x="7432270" y="1508787"/>
            <a:ext cx="1724071" cy="165269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06A6A"/>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39" name="矩形 38"/>
          <p:cNvSpPr/>
          <p:nvPr/>
        </p:nvSpPr>
        <p:spPr>
          <a:xfrm>
            <a:off x="3098057" y="1878798"/>
            <a:ext cx="1242648" cy="1011431"/>
          </a:xfrm>
          <a:prstGeom prst="rect">
            <a:avLst/>
          </a:prstGeom>
        </p:spPr>
        <p:txBody>
          <a:bodyPr wrap="none">
            <a:spAutoFit/>
          </a:bodyPr>
          <a:lstStyle/>
          <a:p>
            <a:pPr lvl="0" algn="ctr">
              <a:lnSpc>
                <a:spcPct val="80000"/>
              </a:lnSpc>
            </a:pPr>
            <a:r>
              <a:rPr lang="en-US" altLang="zh-CN" sz="3733" dirty="0">
                <a:solidFill>
                  <a:schemeClr val="bg1"/>
                </a:solidFill>
                <a:latin typeface="华文细黑" panose="02010600040101010101" pitchFamily="2" charset="-122"/>
                <a:ea typeface="华文细黑" panose="02010600040101010101" pitchFamily="2" charset="-122"/>
              </a:rPr>
              <a:t>T</a:t>
            </a:r>
            <a:r>
              <a:rPr lang="zh-CN" altLang="en-US" sz="3733" dirty="0">
                <a:solidFill>
                  <a:schemeClr val="bg1"/>
                </a:solidFill>
                <a:latin typeface="华文细黑" panose="02010600040101010101" pitchFamily="2" charset="-122"/>
                <a:ea typeface="华文细黑" panose="02010600040101010101" pitchFamily="2" charset="-122"/>
              </a:rPr>
              <a:t>ext</a:t>
            </a:r>
            <a:endParaRPr lang="en-US" altLang="zh-CN" sz="3733" dirty="0">
              <a:solidFill>
                <a:schemeClr val="bg1"/>
              </a:solidFill>
              <a:latin typeface="华文细黑" panose="02010600040101010101" pitchFamily="2" charset="-122"/>
              <a:ea typeface="华文细黑" panose="02010600040101010101" pitchFamily="2" charset="-122"/>
            </a:endParaRPr>
          </a:p>
          <a:p>
            <a:pPr lvl="0" algn="ctr">
              <a:lnSpc>
                <a:spcPct val="80000"/>
              </a:lnSpc>
            </a:pPr>
            <a:r>
              <a:rPr lang="zh-CN" altLang="en-US" sz="3733" dirty="0">
                <a:solidFill>
                  <a:schemeClr val="bg1"/>
                </a:solidFill>
                <a:latin typeface="华文细黑" panose="02010600040101010101" pitchFamily="2" charset="-122"/>
                <a:ea typeface="华文细黑" panose="02010600040101010101" pitchFamily="2" charset="-122"/>
              </a:rPr>
              <a:t>here</a:t>
            </a:r>
            <a:endParaRPr lang="zh-CN" altLang="en-US" sz="3733" b="1" dirty="0">
              <a:solidFill>
                <a:schemeClr val="bg1"/>
              </a:solidFill>
              <a:latin typeface="微软雅黑" pitchFamily="34" charset="-122"/>
              <a:ea typeface="微软雅黑" pitchFamily="34" charset="-122"/>
            </a:endParaRPr>
          </a:p>
        </p:txBody>
      </p:sp>
      <p:sp>
        <p:nvSpPr>
          <p:cNvPr id="41" name="矩形 40"/>
          <p:cNvSpPr/>
          <p:nvPr/>
        </p:nvSpPr>
        <p:spPr>
          <a:xfrm>
            <a:off x="7672980" y="1835543"/>
            <a:ext cx="1242648" cy="1011431"/>
          </a:xfrm>
          <a:prstGeom prst="rect">
            <a:avLst/>
          </a:prstGeom>
        </p:spPr>
        <p:txBody>
          <a:bodyPr wrap="none">
            <a:spAutoFit/>
          </a:bodyPr>
          <a:lstStyle/>
          <a:p>
            <a:pPr lvl="0" algn="ctr">
              <a:lnSpc>
                <a:spcPct val="80000"/>
              </a:lnSpc>
            </a:pPr>
            <a:r>
              <a:rPr lang="en-US" altLang="zh-CN" sz="3733" dirty="0">
                <a:solidFill>
                  <a:schemeClr val="bg1"/>
                </a:solidFill>
                <a:latin typeface="华文细黑" panose="02010600040101010101" pitchFamily="2" charset="-122"/>
                <a:ea typeface="华文细黑" panose="02010600040101010101" pitchFamily="2" charset="-122"/>
              </a:rPr>
              <a:t>T</a:t>
            </a:r>
            <a:r>
              <a:rPr lang="zh-CN" altLang="en-US" sz="3733" dirty="0">
                <a:solidFill>
                  <a:schemeClr val="bg1"/>
                </a:solidFill>
                <a:latin typeface="华文细黑" panose="02010600040101010101" pitchFamily="2" charset="-122"/>
                <a:ea typeface="华文细黑" panose="02010600040101010101" pitchFamily="2" charset="-122"/>
              </a:rPr>
              <a:t>ext</a:t>
            </a:r>
            <a:endParaRPr lang="en-US" altLang="zh-CN" sz="3733" dirty="0">
              <a:solidFill>
                <a:schemeClr val="bg1"/>
              </a:solidFill>
              <a:latin typeface="华文细黑" panose="02010600040101010101" pitchFamily="2" charset="-122"/>
              <a:ea typeface="华文细黑" panose="02010600040101010101" pitchFamily="2" charset="-122"/>
            </a:endParaRPr>
          </a:p>
          <a:p>
            <a:pPr lvl="0" algn="ctr">
              <a:lnSpc>
                <a:spcPct val="80000"/>
              </a:lnSpc>
            </a:pPr>
            <a:r>
              <a:rPr lang="zh-CN" altLang="en-US" sz="3733" dirty="0">
                <a:solidFill>
                  <a:schemeClr val="bg1"/>
                </a:solidFill>
                <a:latin typeface="华文细黑" panose="02010600040101010101" pitchFamily="2" charset="-122"/>
                <a:ea typeface="华文细黑" panose="02010600040101010101" pitchFamily="2" charset="-122"/>
              </a:rPr>
              <a:t>here</a:t>
            </a:r>
            <a:endParaRPr lang="zh-CN" altLang="en-US" sz="3733" b="1" dirty="0">
              <a:solidFill>
                <a:schemeClr val="bg1"/>
              </a:solidFill>
              <a:latin typeface="微软雅黑" pitchFamily="34" charset="-122"/>
              <a:ea typeface="微软雅黑" pitchFamily="34" charset="-122"/>
            </a:endParaRPr>
          </a:p>
        </p:txBody>
      </p:sp>
      <p:sp>
        <p:nvSpPr>
          <p:cNvPr id="45" name="Freeform 5"/>
          <p:cNvSpPr>
            <a:spLocks/>
          </p:cNvSpPr>
          <p:nvPr/>
        </p:nvSpPr>
        <p:spPr bwMode="auto">
          <a:xfrm rot="3526558">
            <a:off x="9661069" y="1547940"/>
            <a:ext cx="1724071" cy="165269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46" name="矩形 45"/>
          <p:cNvSpPr/>
          <p:nvPr/>
        </p:nvSpPr>
        <p:spPr>
          <a:xfrm>
            <a:off x="9890057" y="1786598"/>
            <a:ext cx="1242648" cy="1011431"/>
          </a:xfrm>
          <a:prstGeom prst="rect">
            <a:avLst/>
          </a:prstGeom>
        </p:spPr>
        <p:txBody>
          <a:bodyPr wrap="none">
            <a:spAutoFit/>
          </a:bodyPr>
          <a:lstStyle/>
          <a:p>
            <a:pPr lvl="0" algn="ctr">
              <a:lnSpc>
                <a:spcPct val="80000"/>
              </a:lnSpc>
            </a:pPr>
            <a:r>
              <a:rPr lang="en-US" altLang="zh-CN" sz="3733" dirty="0">
                <a:solidFill>
                  <a:schemeClr val="bg1"/>
                </a:solidFill>
                <a:latin typeface="华文细黑" panose="02010600040101010101" pitchFamily="2" charset="-122"/>
                <a:ea typeface="华文细黑" panose="02010600040101010101" pitchFamily="2" charset="-122"/>
              </a:rPr>
              <a:t>T</a:t>
            </a:r>
            <a:r>
              <a:rPr lang="zh-CN" altLang="en-US" sz="3733" dirty="0">
                <a:solidFill>
                  <a:schemeClr val="bg1"/>
                </a:solidFill>
                <a:latin typeface="华文细黑" panose="02010600040101010101" pitchFamily="2" charset="-122"/>
                <a:ea typeface="华文细黑" panose="02010600040101010101" pitchFamily="2" charset="-122"/>
              </a:rPr>
              <a:t>ext</a:t>
            </a:r>
            <a:endParaRPr lang="en-US" altLang="zh-CN" sz="3733" dirty="0">
              <a:solidFill>
                <a:schemeClr val="bg1"/>
              </a:solidFill>
              <a:latin typeface="华文细黑" panose="02010600040101010101" pitchFamily="2" charset="-122"/>
              <a:ea typeface="华文细黑" panose="02010600040101010101" pitchFamily="2" charset="-122"/>
            </a:endParaRPr>
          </a:p>
          <a:p>
            <a:pPr lvl="0" algn="ctr">
              <a:lnSpc>
                <a:spcPct val="80000"/>
              </a:lnSpc>
            </a:pPr>
            <a:r>
              <a:rPr lang="zh-CN" altLang="en-US" sz="3733" dirty="0">
                <a:solidFill>
                  <a:schemeClr val="bg1"/>
                </a:solidFill>
                <a:latin typeface="华文细黑" panose="02010600040101010101" pitchFamily="2" charset="-122"/>
                <a:ea typeface="华文细黑" panose="02010600040101010101" pitchFamily="2" charset="-122"/>
              </a:rPr>
              <a:t>here</a:t>
            </a:r>
            <a:endParaRPr lang="zh-CN" altLang="en-US" sz="3733" b="1" dirty="0">
              <a:solidFill>
                <a:schemeClr val="bg1"/>
              </a:solidFill>
              <a:latin typeface="微软雅黑" pitchFamily="34" charset="-122"/>
              <a:ea typeface="微软雅黑" pitchFamily="34" charset="-122"/>
            </a:endParaRPr>
          </a:p>
        </p:txBody>
      </p:sp>
      <p:sp>
        <p:nvSpPr>
          <p:cNvPr id="47" name="Freeform 5"/>
          <p:cNvSpPr>
            <a:spLocks/>
          </p:cNvSpPr>
          <p:nvPr/>
        </p:nvSpPr>
        <p:spPr bwMode="auto">
          <a:xfrm rot="3526558">
            <a:off x="5095074" y="1562896"/>
            <a:ext cx="1724071" cy="165269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48" name="矩形 47"/>
          <p:cNvSpPr/>
          <p:nvPr/>
        </p:nvSpPr>
        <p:spPr>
          <a:xfrm>
            <a:off x="5365729" y="1801554"/>
            <a:ext cx="1242648" cy="1011431"/>
          </a:xfrm>
          <a:prstGeom prst="rect">
            <a:avLst/>
          </a:prstGeom>
        </p:spPr>
        <p:txBody>
          <a:bodyPr wrap="none">
            <a:spAutoFit/>
          </a:bodyPr>
          <a:lstStyle/>
          <a:p>
            <a:pPr lvl="0" algn="ctr">
              <a:lnSpc>
                <a:spcPct val="80000"/>
              </a:lnSpc>
            </a:pPr>
            <a:r>
              <a:rPr lang="en-US" altLang="zh-CN" sz="3733" dirty="0">
                <a:solidFill>
                  <a:schemeClr val="bg1"/>
                </a:solidFill>
                <a:latin typeface="华文细黑" panose="02010600040101010101" pitchFamily="2" charset="-122"/>
                <a:ea typeface="华文细黑" panose="02010600040101010101" pitchFamily="2" charset="-122"/>
              </a:rPr>
              <a:t>T</a:t>
            </a:r>
            <a:r>
              <a:rPr lang="zh-CN" altLang="en-US" sz="3733" dirty="0">
                <a:solidFill>
                  <a:schemeClr val="bg1"/>
                </a:solidFill>
                <a:latin typeface="华文细黑" panose="02010600040101010101" pitchFamily="2" charset="-122"/>
                <a:ea typeface="华文细黑" panose="02010600040101010101" pitchFamily="2" charset="-122"/>
              </a:rPr>
              <a:t>ext</a:t>
            </a:r>
            <a:endParaRPr lang="en-US" altLang="zh-CN" sz="3733" dirty="0">
              <a:solidFill>
                <a:schemeClr val="bg1"/>
              </a:solidFill>
              <a:latin typeface="华文细黑" panose="02010600040101010101" pitchFamily="2" charset="-122"/>
              <a:ea typeface="华文细黑" panose="02010600040101010101" pitchFamily="2" charset="-122"/>
            </a:endParaRPr>
          </a:p>
          <a:p>
            <a:pPr lvl="0" algn="ctr">
              <a:lnSpc>
                <a:spcPct val="80000"/>
              </a:lnSpc>
            </a:pPr>
            <a:r>
              <a:rPr lang="zh-CN" altLang="en-US" sz="3733" dirty="0">
                <a:solidFill>
                  <a:schemeClr val="bg1"/>
                </a:solidFill>
                <a:latin typeface="华文细黑" panose="02010600040101010101" pitchFamily="2" charset="-122"/>
                <a:ea typeface="华文细黑" panose="02010600040101010101" pitchFamily="2" charset="-122"/>
              </a:rPr>
              <a:t>here</a:t>
            </a:r>
            <a:endParaRPr lang="zh-CN" altLang="en-US" sz="3733" b="1" dirty="0">
              <a:solidFill>
                <a:schemeClr val="bg1"/>
              </a:solidFill>
              <a:latin typeface="微软雅黑" pitchFamily="34" charset="-122"/>
              <a:ea typeface="微软雅黑" pitchFamily="34" charset="-122"/>
            </a:endParaRPr>
          </a:p>
        </p:txBody>
      </p:sp>
      <p:sp>
        <p:nvSpPr>
          <p:cNvPr id="49" name="TextBox 10"/>
          <p:cNvSpPr txBox="1"/>
          <p:nvPr/>
        </p:nvSpPr>
        <p:spPr>
          <a:xfrm>
            <a:off x="575387" y="428667"/>
            <a:ext cx="4857784" cy="584775"/>
          </a:xfrm>
          <a:prstGeom prst="rect">
            <a:avLst/>
          </a:prstGeom>
          <a:noFill/>
        </p:spPr>
        <p:txBody>
          <a:bodyPr wrap="square" rtlCol="0">
            <a:spAutoFit/>
          </a:bodyPr>
          <a:lstStyle/>
          <a:p>
            <a:r>
              <a:rPr lang="en-US" altLang="zh-CN" sz="3200" dirty="0">
                <a:solidFill>
                  <a:schemeClr val="bg1">
                    <a:lumMod val="65000"/>
                  </a:schemeClr>
                </a:solidFill>
                <a:latin typeface="华文细黑" panose="02010600040101010101" pitchFamily="2" charset="-122"/>
                <a:ea typeface="华文细黑" panose="02010600040101010101" pitchFamily="2" charset="-122"/>
              </a:rPr>
              <a:t>ADD TITLE HERE</a:t>
            </a:r>
            <a:endParaRPr lang="zh-CN" altLang="en-US" sz="3200" dirty="0">
              <a:solidFill>
                <a:schemeClr val="bg1">
                  <a:lumMod val="65000"/>
                </a:schemeClr>
              </a:solidFill>
              <a:latin typeface="华文细黑" panose="02010600040101010101" pitchFamily="2" charset="-122"/>
              <a:ea typeface="华文细黑" panose="02010600040101010101" pitchFamily="2" charset="-122"/>
            </a:endParaRPr>
          </a:p>
        </p:txBody>
      </p:sp>
      <p:sp>
        <p:nvSpPr>
          <p:cNvPr id="50" name="矩形 49"/>
          <p:cNvSpPr/>
          <p:nvPr/>
        </p:nvSpPr>
        <p:spPr>
          <a:xfrm>
            <a:off x="507240" y="3429000"/>
            <a:ext cx="2048368" cy="2332498"/>
          </a:xfrm>
          <a:prstGeom prst="rect">
            <a:avLst/>
          </a:prstGeom>
        </p:spPr>
        <p:txBody>
          <a:bodyPr wrap="square">
            <a:spAutoFit/>
          </a:bodyPr>
          <a:lstStyle/>
          <a:p>
            <a:pPr>
              <a:lnSpc>
                <a:spcPct val="120000"/>
              </a:lnSpc>
            </a:pP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,you</a:t>
            </a: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 do have the option of installing other types of font.</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 </a:t>
            </a:r>
            <a:endPar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51" name="矩形 50"/>
          <p:cNvSpPr/>
          <p:nvPr/>
        </p:nvSpPr>
        <p:spPr>
          <a:xfrm>
            <a:off x="2735628" y="3429000"/>
            <a:ext cx="2048368" cy="2332498"/>
          </a:xfrm>
          <a:prstGeom prst="rect">
            <a:avLst/>
          </a:prstGeom>
        </p:spPr>
        <p:txBody>
          <a:bodyPr wrap="square">
            <a:spAutoFit/>
          </a:bodyPr>
          <a:lstStyle/>
          <a:p>
            <a:pPr>
              <a:lnSpc>
                <a:spcPct val="120000"/>
              </a:lnSpc>
            </a:pP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,you</a:t>
            </a: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 do have the option of installing other types of font.</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 </a:t>
            </a:r>
            <a:endPar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52" name="矩形 51"/>
          <p:cNvSpPr/>
          <p:nvPr/>
        </p:nvSpPr>
        <p:spPr>
          <a:xfrm>
            <a:off x="4981955" y="3432737"/>
            <a:ext cx="2048368" cy="2332498"/>
          </a:xfrm>
          <a:prstGeom prst="rect">
            <a:avLst/>
          </a:prstGeom>
        </p:spPr>
        <p:txBody>
          <a:bodyPr wrap="square">
            <a:spAutoFit/>
          </a:bodyPr>
          <a:lstStyle/>
          <a:p>
            <a:pPr>
              <a:lnSpc>
                <a:spcPct val="120000"/>
              </a:lnSpc>
            </a:pP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,you</a:t>
            </a: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 do have the option of installing other types of font.</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 </a:t>
            </a:r>
            <a:endPar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53" name="矩形 52"/>
          <p:cNvSpPr/>
          <p:nvPr/>
        </p:nvSpPr>
        <p:spPr>
          <a:xfrm>
            <a:off x="7298648" y="3432737"/>
            <a:ext cx="2048368" cy="2332498"/>
          </a:xfrm>
          <a:prstGeom prst="rect">
            <a:avLst/>
          </a:prstGeom>
        </p:spPr>
        <p:txBody>
          <a:bodyPr wrap="square">
            <a:spAutoFit/>
          </a:bodyPr>
          <a:lstStyle/>
          <a:p>
            <a:pPr>
              <a:lnSpc>
                <a:spcPct val="120000"/>
              </a:lnSpc>
            </a:pP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,you</a:t>
            </a: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 do have the option of installing other types of font.</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 </a:t>
            </a:r>
            <a:endPar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54" name="矩形 53"/>
          <p:cNvSpPr/>
          <p:nvPr/>
        </p:nvSpPr>
        <p:spPr>
          <a:xfrm>
            <a:off x="9628253" y="3428999"/>
            <a:ext cx="2048368" cy="2332498"/>
          </a:xfrm>
          <a:prstGeom prst="rect">
            <a:avLst/>
          </a:prstGeom>
        </p:spPr>
        <p:txBody>
          <a:bodyPr wrap="square">
            <a:spAutoFit/>
          </a:bodyPr>
          <a:lstStyle/>
          <a:p>
            <a:pPr>
              <a:lnSpc>
                <a:spcPct val="120000"/>
              </a:lnSpc>
            </a:pP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,you</a:t>
            </a:r>
            <a:r>
              <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rPr>
              <a:t> do have the option of installing other types of font.</a:t>
            </a:r>
            <a:r>
              <a:rPr lang="en-US" altLang="zh-CN" sz="1733" dirty="0">
                <a:solidFill>
                  <a:schemeClr val="tx1">
                    <a:lumMod val="50000"/>
                    <a:lumOff val="50000"/>
                  </a:schemeClr>
                </a:solidFill>
                <a:latin typeface="华文细黑" panose="02010600040101010101" pitchFamily="2" charset="-122"/>
                <a:ea typeface="华文细黑" panose="02010600040101010101" pitchFamily="2" charset="-122"/>
              </a:rPr>
              <a:t> </a:t>
            </a:r>
            <a:endParaRPr lang="zh-CN" altLang="en-US" sz="1733" dirty="0">
              <a:solidFill>
                <a:schemeClr val="tx1">
                  <a:lumMod val="50000"/>
                  <a:lumOff val="50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6483157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1000"/>
                                        <p:tgtEl>
                                          <p:spTgt spid="41"/>
                                        </p:tgtEl>
                                      </p:cBhvr>
                                    </p:animEffect>
                                    <p:anim calcmode="lin" valueType="num">
                                      <p:cBhvr>
                                        <p:cTn id="33" dur="1000" fill="hold"/>
                                        <p:tgtEl>
                                          <p:spTgt spid="41"/>
                                        </p:tgtEl>
                                        <p:attrNameLst>
                                          <p:attrName>ppt_x</p:attrName>
                                        </p:attrNameLst>
                                      </p:cBhvr>
                                      <p:tavLst>
                                        <p:tav tm="0">
                                          <p:val>
                                            <p:strVal val="#ppt_x"/>
                                          </p:val>
                                        </p:tav>
                                        <p:tav tm="100000">
                                          <p:val>
                                            <p:strVal val="#ppt_x"/>
                                          </p:val>
                                        </p:tav>
                                      </p:tavLst>
                                    </p:anim>
                                    <p:anim calcmode="lin" valueType="num">
                                      <p:cBhvr>
                                        <p:cTn id="34" dur="1000" fill="hold"/>
                                        <p:tgtEl>
                                          <p:spTgt spid="4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anim calcmode="lin" valueType="num">
                                      <p:cBhvr>
                                        <p:cTn id="38" dur="1000" fill="hold"/>
                                        <p:tgtEl>
                                          <p:spTgt spid="45"/>
                                        </p:tgtEl>
                                        <p:attrNameLst>
                                          <p:attrName>ppt_x</p:attrName>
                                        </p:attrNameLst>
                                      </p:cBhvr>
                                      <p:tavLst>
                                        <p:tav tm="0">
                                          <p:val>
                                            <p:strVal val="#ppt_x"/>
                                          </p:val>
                                        </p:tav>
                                        <p:tav tm="100000">
                                          <p:val>
                                            <p:strVal val="#ppt_x"/>
                                          </p:val>
                                        </p:tav>
                                      </p:tavLst>
                                    </p:anim>
                                    <p:anim calcmode="lin" valueType="num">
                                      <p:cBhvr>
                                        <p:cTn id="39" dur="1000" fill="hold"/>
                                        <p:tgtEl>
                                          <p:spTgt spid="4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1000"/>
                                        <p:tgtEl>
                                          <p:spTgt spid="46"/>
                                        </p:tgtEl>
                                      </p:cBhvr>
                                    </p:animEffect>
                                    <p:anim calcmode="lin" valueType="num">
                                      <p:cBhvr>
                                        <p:cTn id="43" dur="1000" fill="hold"/>
                                        <p:tgtEl>
                                          <p:spTgt spid="46"/>
                                        </p:tgtEl>
                                        <p:attrNameLst>
                                          <p:attrName>ppt_x</p:attrName>
                                        </p:attrNameLst>
                                      </p:cBhvr>
                                      <p:tavLst>
                                        <p:tav tm="0">
                                          <p:val>
                                            <p:strVal val="#ppt_x"/>
                                          </p:val>
                                        </p:tav>
                                        <p:tav tm="100000">
                                          <p:val>
                                            <p:strVal val="#ppt_x"/>
                                          </p:val>
                                        </p:tav>
                                      </p:tavLst>
                                    </p:anim>
                                    <p:anim calcmode="lin" valueType="num">
                                      <p:cBhvr>
                                        <p:cTn id="44" dur="1000" fill="hold"/>
                                        <p:tgtEl>
                                          <p:spTgt spid="4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1000"/>
                                        <p:tgtEl>
                                          <p:spTgt spid="47"/>
                                        </p:tgtEl>
                                      </p:cBhvr>
                                    </p:animEffect>
                                    <p:anim calcmode="lin" valueType="num">
                                      <p:cBhvr>
                                        <p:cTn id="48" dur="1000" fill="hold"/>
                                        <p:tgtEl>
                                          <p:spTgt spid="47"/>
                                        </p:tgtEl>
                                        <p:attrNameLst>
                                          <p:attrName>ppt_x</p:attrName>
                                        </p:attrNameLst>
                                      </p:cBhvr>
                                      <p:tavLst>
                                        <p:tav tm="0">
                                          <p:val>
                                            <p:strVal val="#ppt_x"/>
                                          </p:val>
                                        </p:tav>
                                        <p:tav tm="100000">
                                          <p:val>
                                            <p:strVal val="#ppt_x"/>
                                          </p:val>
                                        </p:tav>
                                      </p:tavLst>
                                    </p:anim>
                                    <p:anim calcmode="lin" valueType="num">
                                      <p:cBhvr>
                                        <p:cTn id="49" dur="1000" fill="hold"/>
                                        <p:tgtEl>
                                          <p:spTgt spid="4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1000"/>
                                        <p:tgtEl>
                                          <p:spTgt spid="48"/>
                                        </p:tgtEl>
                                      </p:cBhvr>
                                    </p:animEffect>
                                    <p:anim calcmode="lin" valueType="num">
                                      <p:cBhvr>
                                        <p:cTn id="53" dur="1000" fill="hold"/>
                                        <p:tgtEl>
                                          <p:spTgt spid="48"/>
                                        </p:tgtEl>
                                        <p:attrNameLst>
                                          <p:attrName>ppt_x</p:attrName>
                                        </p:attrNameLst>
                                      </p:cBhvr>
                                      <p:tavLst>
                                        <p:tav tm="0">
                                          <p:val>
                                            <p:strVal val="#ppt_x"/>
                                          </p:val>
                                        </p:tav>
                                        <p:tav tm="100000">
                                          <p:val>
                                            <p:strVal val="#ppt_x"/>
                                          </p:val>
                                        </p:tav>
                                      </p:tavLst>
                                    </p:anim>
                                    <p:anim calcmode="lin" valueType="num">
                                      <p:cBhvr>
                                        <p:cTn id="5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p:bldP spid="38" grpId="0" animBg="1"/>
      <p:bldP spid="39" grpId="0"/>
      <p:bldP spid="41" grpId="0"/>
      <p:bldP spid="45" grpId="0" animBg="1"/>
      <p:bldP spid="46" grpId="0"/>
      <p:bldP spid="47" grpId="0" animBg="1"/>
      <p:bldP spid="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431627" y="2315125"/>
            <a:ext cx="3120347" cy="3120347"/>
          </a:xfrm>
          <a:prstGeom prst="ellipse">
            <a:avLst/>
          </a:prstGeom>
          <a:noFill/>
          <a:ln w="127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pPr>
              <a:defRPr/>
            </a:pPr>
            <a:fld id="{34E96E4C-A786-42C8-98B7-EB52B4851D53}" type="slidenum">
              <a:rPr lang="zh-CN" altLang="en-US" smtClean="0"/>
              <a:pPr>
                <a:defRPr/>
              </a:pPr>
              <a:t>12</a:t>
            </a:fld>
            <a:endParaRPr lang="zh-CN" altLang="en-US"/>
          </a:p>
        </p:txBody>
      </p:sp>
      <p:sp>
        <p:nvSpPr>
          <p:cNvPr id="20" name="Freeform 5"/>
          <p:cNvSpPr>
            <a:spLocks/>
          </p:cNvSpPr>
          <p:nvPr/>
        </p:nvSpPr>
        <p:spPr bwMode="auto">
          <a:xfrm rot="9502714">
            <a:off x="3776166" y="3784755"/>
            <a:ext cx="1724071" cy="165269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89E29"/>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24" name="Freeform 5"/>
          <p:cNvSpPr>
            <a:spLocks/>
          </p:cNvSpPr>
          <p:nvPr/>
        </p:nvSpPr>
        <p:spPr bwMode="auto">
          <a:xfrm rot="17952227">
            <a:off x="5147179" y="1598064"/>
            <a:ext cx="1724071" cy="165269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25" name="矩形 24"/>
          <p:cNvSpPr/>
          <p:nvPr/>
        </p:nvSpPr>
        <p:spPr>
          <a:xfrm>
            <a:off x="4005197" y="4139014"/>
            <a:ext cx="1242648" cy="1011431"/>
          </a:xfrm>
          <a:prstGeom prst="rect">
            <a:avLst/>
          </a:prstGeom>
        </p:spPr>
        <p:txBody>
          <a:bodyPr wrap="none">
            <a:spAutoFit/>
          </a:bodyPr>
          <a:lstStyle/>
          <a:p>
            <a:pPr lvl="0" algn="ctr">
              <a:lnSpc>
                <a:spcPct val="80000"/>
              </a:lnSpc>
            </a:pPr>
            <a:r>
              <a:rPr lang="en-US" altLang="zh-CN" sz="3733" dirty="0">
                <a:solidFill>
                  <a:schemeClr val="bg1"/>
                </a:solidFill>
                <a:latin typeface="华文细黑" panose="02010600040101010101" pitchFamily="2" charset="-122"/>
                <a:ea typeface="华文细黑" panose="02010600040101010101" pitchFamily="2" charset="-122"/>
              </a:rPr>
              <a:t>T</a:t>
            </a:r>
            <a:r>
              <a:rPr lang="zh-CN" altLang="en-US" sz="3733" dirty="0">
                <a:solidFill>
                  <a:schemeClr val="bg1"/>
                </a:solidFill>
                <a:latin typeface="华文细黑" panose="02010600040101010101" pitchFamily="2" charset="-122"/>
                <a:ea typeface="华文细黑" panose="02010600040101010101" pitchFamily="2" charset="-122"/>
              </a:rPr>
              <a:t>ext</a:t>
            </a:r>
            <a:endParaRPr lang="en-US" altLang="zh-CN" sz="3733" dirty="0">
              <a:solidFill>
                <a:schemeClr val="bg1"/>
              </a:solidFill>
              <a:latin typeface="华文细黑" panose="02010600040101010101" pitchFamily="2" charset="-122"/>
              <a:ea typeface="华文细黑" panose="02010600040101010101" pitchFamily="2" charset="-122"/>
            </a:endParaRPr>
          </a:p>
          <a:p>
            <a:pPr lvl="0" algn="ctr">
              <a:lnSpc>
                <a:spcPct val="80000"/>
              </a:lnSpc>
            </a:pPr>
            <a:r>
              <a:rPr lang="zh-CN" altLang="en-US" sz="3733" dirty="0">
                <a:solidFill>
                  <a:schemeClr val="bg1"/>
                </a:solidFill>
                <a:latin typeface="华文细黑" panose="02010600040101010101" pitchFamily="2" charset="-122"/>
                <a:ea typeface="华文细黑" panose="02010600040101010101" pitchFamily="2" charset="-122"/>
              </a:rPr>
              <a:t>here</a:t>
            </a:r>
            <a:endParaRPr lang="zh-CN" altLang="en-US" sz="3733" b="1" dirty="0">
              <a:solidFill>
                <a:schemeClr val="bg1"/>
              </a:solidFill>
              <a:latin typeface="微软雅黑" pitchFamily="34" charset="-122"/>
              <a:ea typeface="微软雅黑" pitchFamily="34" charset="-122"/>
            </a:endParaRPr>
          </a:p>
        </p:txBody>
      </p:sp>
      <p:sp>
        <p:nvSpPr>
          <p:cNvPr id="27" name="矩形 26"/>
          <p:cNvSpPr/>
          <p:nvPr/>
        </p:nvSpPr>
        <p:spPr>
          <a:xfrm>
            <a:off x="5387889" y="1938807"/>
            <a:ext cx="1242648" cy="1011431"/>
          </a:xfrm>
          <a:prstGeom prst="rect">
            <a:avLst/>
          </a:prstGeom>
        </p:spPr>
        <p:txBody>
          <a:bodyPr wrap="none">
            <a:spAutoFit/>
          </a:bodyPr>
          <a:lstStyle/>
          <a:p>
            <a:pPr lvl="0" algn="ctr">
              <a:lnSpc>
                <a:spcPct val="80000"/>
              </a:lnSpc>
            </a:pPr>
            <a:r>
              <a:rPr lang="en-US" altLang="zh-CN" sz="3733" dirty="0">
                <a:solidFill>
                  <a:schemeClr val="bg1"/>
                </a:solidFill>
                <a:latin typeface="华文细黑" panose="02010600040101010101" pitchFamily="2" charset="-122"/>
                <a:ea typeface="华文细黑" panose="02010600040101010101" pitchFamily="2" charset="-122"/>
              </a:rPr>
              <a:t>T</a:t>
            </a:r>
            <a:r>
              <a:rPr lang="zh-CN" altLang="en-US" sz="3733" dirty="0">
                <a:solidFill>
                  <a:schemeClr val="bg1"/>
                </a:solidFill>
                <a:latin typeface="华文细黑" panose="02010600040101010101" pitchFamily="2" charset="-122"/>
                <a:ea typeface="华文细黑" panose="02010600040101010101" pitchFamily="2" charset="-122"/>
              </a:rPr>
              <a:t>ext</a:t>
            </a:r>
            <a:endParaRPr lang="en-US" altLang="zh-CN" sz="3733" dirty="0">
              <a:solidFill>
                <a:schemeClr val="bg1"/>
              </a:solidFill>
              <a:latin typeface="华文细黑" panose="02010600040101010101" pitchFamily="2" charset="-122"/>
              <a:ea typeface="华文细黑" panose="02010600040101010101" pitchFamily="2" charset="-122"/>
            </a:endParaRPr>
          </a:p>
          <a:p>
            <a:pPr lvl="0" algn="ctr">
              <a:lnSpc>
                <a:spcPct val="80000"/>
              </a:lnSpc>
            </a:pPr>
            <a:r>
              <a:rPr lang="zh-CN" altLang="en-US" sz="3733" dirty="0">
                <a:solidFill>
                  <a:schemeClr val="bg1"/>
                </a:solidFill>
                <a:latin typeface="华文细黑" panose="02010600040101010101" pitchFamily="2" charset="-122"/>
                <a:ea typeface="华文细黑" panose="02010600040101010101" pitchFamily="2" charset="-122"/>
              </a:rPr>
              <a:t>here</a:t>
            </a:r>
            <a:endParaRPr lang="zh-CN" altLang="en-US" sz="3733" b="1" dirty="0">
              <a:solidFill>
                <a:schemeClr val="bg1"/>
              </a:solidFill>
              <a:latin typeface="微软雅黑" pitchFamily="34" charset="-122"/>
              <a:ea typeface="微软雅黑" pitchFamily="34" charset="-122"/>
            </a:endParaRPr>
          </a:p>
        </p:txBody>
      </p:sp>
      <p:sp>
        <p:nvSpPr>
          <p:cNvPr id="30" name="Freeform 5"/>
          <p:cNvSpPr>
            <a:spLocks/>
          </p:cNvSpPr>
          <p:nvPr/>
        </p:nvSpPr>
        <p:spPr bwMode="auto">
          <a:xfrm rot="3526558">
            <a:off x="6300695" y="3900296"/>
            <a:ext cx="1724071" cy="165269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31" name="矩形 30"/>
          <p:cNvSpPr/>
          <p:nvPr/>
        </p:nvSpPr>
        <p:spPr>
          <a:xfrm>
            <a:off x="6571350" y="4138954"/>
            <a:ext cx="1242648" cy="1011431"/>
          </a:xfrm>
          <a:prstGeom prst="rect">
            <a:avLst/>
          </a:prstGeom>
        </p:spPr>
        <p:txBody>
          <a:bodyPr wrap="none">
            <a:spAutoFit/>
          </a:bodyPr>
          <a:lstStyle/>
          <a:p>
            <a:pPr lvl="0" algn="ctr">
              <a:lnSpc>
                <a:spcPct val="80000"/>
              </a:lnSpc>
            </a:pPr>
            <a:r>
              <a:rPr lang="en-US" altLang="zh-CN" sz="3733" dirty="0">
                <a:solidFill>
                  <a:schemeClr val="bg1"/>
                </a:solidFill>
                <a:latin typeface="华文细黑" panose="02010600040101010101" pitchFamily="2" charset="-122"/>
                <a:ea typeface="华文细黑" panose="02010600040101010101" pitchFamily="2" charset="-122"/>
              </a:rPr>
              <a:t>T</a:t>
            </a:r>
            <a:r>
              <a:rPr lang="zh-CN" altLang="en-US" sz="3733" dirty="0">
                <a:solidFill>
                  <a:schemeClr val="bg1"/>
                </a:solidFill>
                <a:latin typeface="华文细黑" panose="02010600040101010101" pitchFamily="2" charset="-122"/>
                <a:ea typeface="华文细黑" panose="02010600040101010101" pitchFamily="2" charset="-122"/>
              </a:rPr>
              <a:t>ext</a:t>
            </a:r>
            <a:endParaRPr lang="en-US" altLang="zh-CN" sz="3733" dirty="0">
              <a:solidFill>
                <a:schemeClr val="bg1"/>
              </a:solidFill>
              <a:latin typeface="华文细黑" panose="02010600040101010101" pitchFamily="2" charset="-122"/>
              <a:ea typeface="华文细黑" panose="02010600040101010101" pitchFamily="2" charset="-122"/>
            </a:endParaRPr>
          </a:p>
          <a:p>
            <a:pPr lvl="0" algn="ctr">
              <a:lnSpc>
                <a:spcPct val="80000"/>
              </a:lnSpc>
            </a:pPr>
            <a:r>
              <a:rPr lang="zh-CN" altLang="en-US" sz="3733" dirty="0">
                <a:solidFill>
                  <a:schemeClr val="bg1"/>
                </a:solidFill>
                <a:latin typeface="华文细黑" panose="02010600040101010101" pitchFamily="2" charset="-122"/>
                <a:ea typeface="华文细黑" panose="02010600040101010101" pitchFamily="2" charset="-122"/>
              </a:rPr>
              <a:t>here</a:t>
            </a:r>
            <a:endParaRPr lang="zh-CN" altLang="en-US" sz="3733" b="1" dirty="0">
              <a:solidFill>
                <a:schemeClr val="bg1"/>
              </a:solidFill>
              <a:latin typeface="微软雅黑" pitchFamily="34" charset="-122"/>
              <a:ea typeface="微软雅黑" pitchFamily="34" charset="-122"/>
            </a:endParaRPr>
          </a:p>
        </p:txBody>
      </p:sp>
      <p:sp>
        <p:nvSpPr>
          <p:cNvPr id="32" name="TextBox 10"/>
          <p:cNvSpPr txBox="1"/>
          <p:nvPr/>
        </p:nvSpPr>
        <p:spPr>
          <a:xfrm>
            <a:off x="575387" y="428667"/>
            <a:ext cx="4857784" cy="584775"/>
          </a:xfrm>
          <a:prstGeom prst="rect">
            <a:avLst/>
          </a:prstGeom>
          <a:noFill/>
        </p:spPr>
        <p:txBody>
          <a:bodyPr wrap="square" rtlCol="0">
            <a:spAutoFit/>
          </a:bodyPr>
          <a:lstStyle/>
          <a:p>
            <a:r>
              <a:rPr lang="en-US" altLang="zh-CN" sz="3200" dirty="0">
                <a:solidFill>
                  <a:schemeClr val="bg1">
                    <a:lumMod val="65000"/>
                  </a:schemeClr>
                </a:solidFill>
                <a:latin typeface="华文细黑" panose="02010600040101010101" pitchFamily="2" charset="-122"/>
                <a:ea typeface="华文细黑" panose="02010600040101010101" pitchFamily="2" charset="-122"/>
              </a:rPr>
              <a:t>ADD TITLE HERE</a:t>
            </a:r>
            <a:endParaRPr lang="zh-CN" altLang="en-US" sz="3200" dirty="0">
              <a:solidFill>
                <a:schemeClr val="bg1">
                  <a:lumMod val="65000"/>
                </a:schemeClr>
              </a:solidFill>
              <a:latin typeface="华文细黑" panose="02010600040101010101" pitchFamily="2" charset="-122"/>
              <a:ea typeface="华文细黑" panose="02010600040101010101" pitchFamily="2" charset="-122"/>
            </a:endParaRPr>
          </a:p>
        </p:txBody>
      </p:sp>
      <p:sp>
        <p:nvSpPr>
          <p:cNvPr id="33" name="矩形 32"/>
          <p:cNvSpPr/>
          <p:nvPr/>
        </p:nvSpPr>
        <p:spPr>
          <a:xfrm>
            <a:off x="7182554" y="1651806"/>
            <a:ext cx="4086655" cy="1126655"/>
          </a:xfrm>
          <a:prstGeom prst="rect">
            <a:avLst/>
          </a:prstGeom>
        </p:spPr>
        <p:txBody>
          <a:bodyPr wrap="square">
            <a:spAutoFit/>
          </a:bodyPr>
          <a:lstStyle/>
          <a:p>
            <a:pPr>
              <a:lnSpc>
                <a:spcPct val="120000"/>
              </a:lnSpc>
            </a:pP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,you</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do have the option of installing other types of font.</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 </a:t>
            </a:r>
            <a:endPar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34" name="矩形 33"/>
          <p:cNvSpPr/>
          <p:nvPr/>
        </p:nvSpPr>
        <p:spPr>
          <a:xfrm>
            <a:off x="755407" y="3429072"/>
            <a:ext cx="2880320" cy="1816203"/>
          </a:xfrm>
          <a:prstGeom prst="rect">
            <a:avLst/>
          </a:prstGeom>
        </p:spPr>
        <p:txBody>
          <a:bodyPr wrap="square">
            <a:spAutoFit/>
          </a:bodyPr>
          <a:lstStyle/>
          <a:p>
            <a:pPr>
              <a:lnSpc>
                <a:spcPct val="120000"/>
              </a:lnSpc>
            </a:pP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,you</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do have the option of installing other types of font.</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 </a:t>
            </a:r>
            <a:endPar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35" name="矩形 34"/>
          <p:cNvSpPr/>
          <p:nvPr/>
        </p:nvSpPr>
        <p:spPr>
          <a:xfrm>
            <a:off x="8337002" y="4352402"/>
            <a:ext cx="3399625" cy="781881"/>
          </a:xfrm>
          <a:prstGeom prst="rect">
            <a:avLst/>
          </a:prstGeom>
        </p:spPr>
        <p:txBody>
          <a:bodyPr wrap="square">
            <a:spAutoFit/>
          </a:bodyPr>
          <a:lstStyle/>
          <a:p>
            <a:pPr>
              <a:lnSpc>
                <a:spcPct val="120000"/>
              </a:lnSpc>
            </a:pP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p>
        </p:txBody>
      </p:sp>
    </p:spTree>
    <p:extLst>
      <p:ext uri="{BB962C8B-B14F-4D97-AF65-F5344CB8AC3E}">
        <p14:creationId xmlns:p14="http://schemas.microsoft.com/office/powerpoint/2010/main" val="1192419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25" grpId="0"/>
      <p:bldP spid="27" grpId="0"/>
      <p:bldP spid="30" grpId="0" animBg="1"/>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新月形 2"/>
          <p:cNvSpPr/>
          <p:nvPr/>
        </p:nvSpPr>
        <p:spPr>
          <a:xfrm rot="10800000">
            <a:off x="1849966" y="2317753"/>
            <a:ext cx="1185695" cy="2371388"/>
          </a:xfrm>
          <a:prstGeom prst="moon">
            <a:avLst>
              <a:gd name="adj" fmla="val 0"/>
            </a:avLst>
          </a:prstGeom>
          <a:solidFill>
            <a:srgbClr val="90C250"/>
          </a:solidFill>
          <a:ln w="12700">
            <a:solidFill>
              <a:srgbClr val="90C2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955539" y="2228867"/>
            <a:ext cx="180020" cy="180020"/>
          </a:xfrm>
          <a:prstGeom prst="ellipse">
            <a:avLst/>
          </a:prstGeom>
          <a:solidFill>
            <a:srgbClr val="90C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735627" y="2768927"/>
            <a:ext cx="180020" cy="180020"/>
          </a:xfrm>
          <a:prstGeom prst="ellipse">
            <a:avLst/>
          </a:prstGeom>
          <a:solidFill>
            <a:srgbClr val="90C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955541" y="4570251"/>
            <a:ext cx="180020" cy="180020"/>
          </a:xfrm>
          <a:prstGeom prst="ellipse">
            <a:avLst/>
          </a:prstGeom>
          <a:solidFill>
            <a:srgbClr val="90C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735627" y="4089074"/>
            <a:ext cx="180020" cy="180020"/>
          </a:xfrm>
          <a:prstGeom prst="ellipse">
            <a:avLst/>
          </a:prstGeom>
          <a:solidFill>
            <a:srgbClr val="90C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915647" y="3368994"/>
            <a:ext cx="180020" cy="180020"/>
          </a:xfrm>
          <a:prstGeom prst="ellipse">
            <a:avLst/>
          </a:prstGeom>
          <a:solidFill>
            <a:srgbClr val="90C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新月形 37"/>
          <p:cNvSpPr/>
          <p:nvPr/>
        </p:nvSpPr>
        <p:spPr>
          <a:xfrm>
            <a:off x="9156341" y="2348881"/>
            <a:ext cx="1185695" cy="2371388"/>
          </a:xfrm>
          <a:prstGeom prst="moon">
            <a:avLst>
              <a:gd name="adj" fmla="val 0"/>
            </a:avLst>
          </a:prstGeom>
          <a:noFill/>
          <a:ln w="12700">
            <a:solidFill>
              <a:srgbClr val="F06A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0056441" y="2288874"/>
            <a:ext cx="180020" cy="180020"/>
          </a:xfrm>
          <a:prstGeom prst="ellipse">
            <a:avLst/>
          </a:prstGeom>
          <a:solidFill>
            <a:srgbClr val="F0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41" y="4629134"/>
            <a:ext cx="180020" cy="180020"/>
          </a:xfrm>
          <a:prstGeom prst="ellipse">
            <a:avLst/>
          </a:prstGeom>
          <a:solidFill>
            <a:srgbClr val="F0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096334" y="3669027"/>
            <a:ext cx="180020" cy="180020"/>
          </a:xfrm>
          <a:prstGeom prst="ellipse">
            <a:avLst/>
          </a:prstGeom>
          <a:solidFill>
            <a:srgbClr val="F0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pPr>
              <a:defRPr/>
            </a:pPr>
            <a:fld id="{34E96E4C-A786-42C8-98B7-EB52B4851D53}" type="slidenum">
              <a:rPr lang="zh-CN" altLang="en-US" smtClean="0"/>
              <a:pPr>
                <a:defRPr/>
              </a:pPr>
              <a:t>13</a:t>
            </a:fld>
            <a:endParaRPr lang="zh-CN" altLang="en-US"/>
          </a:p>
        </p:txBody>
      </p:sp>
      <p:sp>
        <p:nvSpPr>
          <p:cNvPr id="27" name="Freeform 5"/>
          <p:cNvSpPr>
            <a:spLocks/>
          </p:cNvSpPr>
          <p:nvPr/>
        </p:nvSpPr>
        <p:spPr bwMode="auto">
          <a:xfrm>
            <a:off x="9462414" y="2670252"/>
            <a:ext cx="1914173" cy="1834928"/>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06A6A"/>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29" name="矩形 28"/>
          <p:cNvSpPr/>
          <p:nvPr/>
        </p:nvSpPr>
        <p:spPr>
          <a:xfrm>
            <a:off x="9773213" y="3064810"/>
            <a:ext cx="1242648" cy="1011431"/>
          </a:xfrm>
          <a:prstGeom prst="rect">
            <a:avLst/>
          </a:prstGeom>
        </p:spPr>
        <p:txBody>
          <a:bodyPr wrap="none">
            <a:spAutoFit/>
          </a:bodyPr>
          <a:lstStyle/>
          <a:p>
            <a:pPr lvl="0" algn="ctr">
              <a:lnSpc>
                <a:spcPct val="80000"/>
              </a:lnSpc>
            </a:pPr>
            <a:r>
              <a:rPr lang="en-US" altLang="zh-CN" sz="3733" dirty="0">
                <a:solidFill>
                  <a:schemeClr val="bg1"/>
                </a:solidFill>
                <a:latin typeface="华文细黑" panose="02010600040101010101" pitchFamily="2" charset="-122"/>
                <a:ea typeface="华文细黑" panose="02010600040101010101" pitchFamily="2" charset="-122"/>
              </a:rPr>
              <a:t>T</a:t>
            </a:r>
            <a:r>
              <a:rPr lang="zh-CN" altLang="en-US" sz="3733" dirty="0">
                <a:solidFill>
                  <a:schemeClr val="bg1"/>
                </a:solidFill>
                <a:latin typeface="华文细黑" panose="02010600040101010101" pitchFamily="2" charset="-122"/>
                <a:ea typeface="华文细黑" panose="02010600040101010101" pitchFamily="2" charset="-122"/>
              </a:rPr>
              <a:t>ext</a:t>
            </a:r>
            <a:endParaRPr lang="en-US" altLang="zh-CN" sz="3733" dirty="0">
              <a:solidFill>
                <a:schemeClr val="bg1"/>
              </a:solidFill>
              <a:latin typeface="华文细黑" panose="02010600040101010101" pitchFamily="2" charset="-122"/>
              <a:ea typeface="华文细黑" panose="02010600040101010101" pitchFamily="2" charset="-122"/>
            </a:endParaRPr>
          </a:p>
          <a:p>
            <a:pPr lvl="0" algn="ctr">
              <a:lnSpc>
                <a:spcPct val="80000"/>
              </a:lnSpc>
            </a:pPr>
            <a:r>
              <a:rPr lang="zh-CN" altLang="en-US" sz="3733" dirty="0">
                <a:solidFill>
                  <a:schemeClr val="bg1"/>
                </a:solidFill>
                <a:latin typeface="华文细黑" panose="02010600040101010101" pitchFamily="2" charset="-122"/>
                <a:ea typeface="华文细黑" panose="02010600040101010101" pitchFamily="2" charset="-122"/>
              </a:rPr>
              <a:t>here</a:t>
            </a:r>
            <a:endParaRPr lang="zh-CN" altLang="en-US" sz="3733" b="1" dirty="0">
              <a:solidFill>
                <a:schemeClr val="bg1"/>
              </a:solidFill>
              <a:latin typeface="微软雅黑" pitchFamily="34" charset="-122"/>
              <a:ea typeface="微软雅黑" pitchFamily="34" charset="-122"/>
            </a:endParaRPr>
          </a:p>
        </p:txBody>
      </p:sp>
      <p:sp>
        <p:nvSpPr>
          <p:cNvPr id="31" name="Freeform 5"/>
          <p:cNvSpPr>
            <a:spLocks/>
          </p:cNvSpPr>
          <p:nvPr/>
        </p:nvSpPr>
        <p:spPr bwMode="auto">
          <a:xfrm rot="3526558">
            <a:off x="857874" y="2605453"/>
            <a:ext cx="1914172" cy="1834928"/>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36" name="矩形 35"/>
          <p:cNvSpPr/>
          <p:nvPr/>
        </p:nvSpPr>
        <p:spPr>
          <a:xfrm>
            <a:off x="1187373" y="2967043"/>
            <a:ext cx="1242648" cy="1011431"/>
          </a:xfrm>
          <a:prstGeom prst="rect">
            <a:avLst/>
          </a:prstGeom>
        </p:spPr>
        <p:txBody>
          <a:bodyPr wrap="none">
            <a:spAutoFit/>
          </a:bodyPr>
          <a:lstStyle/>
          <a:p>
            <a:pPr lvl="0" algn="ctr">
              <a:lnSpc>
                <a:spcPct val="80000"/>
              </a:lnSpc>
            </a:pPr>
            <a:r>
              <a:rPr lang="en-US" altLang="zh-CN" sz="3733" dirty="0">
                <a:solidFill>
                  <a:schemeClr val="bg1"/>
                </a:solidFill>
                <a:latin typeface="华文细黑" panose="02010600040101010101" pitchFamily="2" charset="-122"/>
                <a:ea typeface="华文细黑" panose="02010600040101010101" pitchFamily="2" charset="-122"/>
              </a:rPr>
              <a:t>T</a:t>
            </a:r>
            <a:r>
              <a:rPr lang="zh-CN" altLang="en-US" sz="3733" dirty="0">
                <a:solidFill>
                  <a:schemeClr val="bg1"/>
                </a:solidFill>
                <a:latin typeface="华文细黑" panose="02010600040101010101" pitchFamily="2" charset="-122"/>
                <a:ea typeface="华文细黑" panose="02010600040101010101" pitchFamily="2" charset="-122"/>
              </a:rPr>
              <a:t>ext</a:t>
            </a:r>
            <a:endParaRPr lang="en-US" altLang="zh-CN" sz="3733" dirty="0">
              <a:solidFill>
                <a:schemeClr val="bg1"/>
              </a:solidFill>
              <a:latin typeface="华文细黑" panose="02010600040101010101" pitchFamily="2" charset="-122"/>
              <a:ea typeface="华文细黑" panose="02010600040101010101" pitchFamily="2" charset="-122"/>
            </a:endParaRPr>
          </a:p>
          <a:p>
            <a:pPr lvl="0" algn="ctr">
              <a:lnSpc>
                <a:spcPct val="80000"/>
              </a:lnSpc>
            </a:pPr>
            <a:r>
              <a:rPr lang="zh-CN" altLang="en-US" sz="3733" dirty="0">
                <a:solidFill>
                  <a:schemeClr val="bg1"/>
                </a:solidFill>
                <a:latin typeface="华文细黑" panose="02010600040101010101" pitchFamily="2" charset="-122"/>
                <a:ea typeface="华文细黑" panose="02010600040101010101" pitchFamily="2" charset="-122"/>
              </a:rPr>
              <a:t>here</a:t>
            </a:r>
            <a:endParaRPr lang="zh-CN" altLang="en-US" sz="3733" b="1" dirty="0">
              <a:solidFill>
                <a:schemeClr val="bg1"/>
              </a:solidFill>
              <a:latin typeface="微软雅黑" pitchFamily="34" charset="-122"/>
              <a:ea typeface="微软雅黑" pitchFamily="34" charset="-122"/>
            </a:endParaRPr>
          </a:p>
        </p:txBody>
      </p:sp>
      <p:sp>
        <p:nvSpPr>
          <p:cNvPr id="42" name="TextBox 10"/>
          <p:cNvSpPr txBox="1"/>
          <p:nvPr/>
        </p:nvSpPr>
        <p:spPr>
          <a:xfrm>
            <a:off x="575387" y="428667"/>
            <a:ext cx="4857784" cy="584775"/>
          </a:xfrm>
          <a:prstGeom prst="rect">
            <a:avLst/>
          </a:prstGeom>
          <a:noFill/>
        </p:spPr>
        <p:txBody>
          <a:bodyPr wrap="square" rtlCol="0">
            <a:spAutoFit/>
          </a:bodyPr>
          <a:lstStyle/>
          <a:p>
            <a:r>
              <a:rPr lang="en-US" altLang="zh-CN" sz="3200" dirty="0">
                <a:solidFill>
                  <a:schemeClr val="bg1">
                    <a:lumMod val="65000"/>
                  </a:schemeClr>
                </a:solidFill>
                <a:latin typeface="华文细黑" panose="02010600040101010101" pitchFamily="2" charset="-122"/>
                <a:ea typeface="华文细黑" panose="02010600040101010101" pitchFamily="2" charset="-122"/>
              </a:rPr>
              <a:t>ADD TITLE HERE</a:t>
            </a:r>
            <a:endParaRPr lang="zh-CN" altLang="en-US" sz="3200" dirty="0">
              <a:solidFill>
                <a:schemeClr val="bg1">
                  <a:lumMod val="65000"/>
                </a:schemeClr>
              </a:solidFill>
              <a:latin typeface="华文细黑" panose="02010600040101010101" pitchFamily="2" charset="-122"/>
              <a:ea typeface="华文细黑" panose="02010600040101010101" pitchFamily="2" charset="-122"/>
            </a:endParaRPr>
          </a:p>
        </p:txBody>
      </p:sp>
      <p:sp>
        <p:nvSpPr>
          <p:cNvPr id="43" name="矩形 42"/>
          <p:cNvSpPr/>
          <p:nvPr/>
        </p:nvSpPr>
        <p:spPr>
          <a:xfrm>
            <a:off x="2241134" y="1844875"/>
            <a:ext cx="2786580" cy="461665"/>
          </a:xfrm>
          <a:prstGeom prst="rect">
            <a:avLst/>
          </a:prstGeom>
        </p:spPr>
        <p:txBody>
          <a:bodyPr wrap="square">
            <a:spAutoFit/>
          </a:bodyPr>
          <a:lstStyle/>
          <a:p>
            <a:pPr>
              <a:lnSpc>
                <a:spcPct val="120000"/>
              </a:lnSpc>
            </a:pPr>
            <a:r>
              <a:rPr lang="zh-CN" altLang="en-US" sz="2000" dirty="0">
                <a:solidFill>
                  <a:schemeClr val="tx1">
                    <a:lumMod val="50000"/>
                    <a:lumOff val="50000"/>
                  </a:schemeClr>
                </a:solidFill>
                <a:latin typeface="华文细黑" panose="02010600040101010101" pitchFamily="2" charset="-122"/>
                <a:ea typeface="华文细黑" panose="02010600040101010101" pitchFamily="2" charset="-122"/>
              </a:rPr>
              <a:t>Add the text here</a:t>
            </a:r>
          </a:p>
        </p:txBody>
      </p:sp>
      <p:sp>
        <p:nvSpPr>
          <p:cNvPr id="45" name="矩形 44"/>
          <p:cNvSpPr/>
          <p:nvPr/>
        </p:nvSpPr>
        <p:spPr>
          <a:xfrm>
            <a:off x="7452307" y="2062713"/>
            <a:ext cx="2786580" cy="461665"/>
          </a:xfrm>
          <a:prstGeom prst="rect">
            <a:avLst/>
          </a:prstGeom>
        </p:spPr>
        <p:txBody>
          <a:bodyPr wrap="square">
            <a:spAutoFit/>
          </a:bodyPr>
          <a:lstStyle/>
          <a:p>
            <a:pPr>
              <a:lnSpc>
                <a:spcPct val="120000"/>
              </a:lnSpc>
            </a:pPr>
            <a:r>
              <a:rPr lang="zh-CN" altLang="en-US" sz="2000" dirty="0">
                <a:solidFill>
                  <a:schemeClr val="tx1">
                    <a:lumMod val="50000"/>
                    <a:lumOff val="50000"/>
                  </a:schemeClr>
                </a:solidFill>
                <a:latin typeface="华文细黑" panose="02010600040101010101" pitchFamily="2" charset="-122"/>
                <a:ea typeface="华文细黑" panose="02010600040101010101" pitchFamily="2" charset="-122"/>
              </a:rPr>
              <a:t>Add the text here</a:t>
            </a:r>
          </a:p>
        </p:txBody>
      </p:sp>
      <p:sp>
        <p:nvSpPr>
          <p:cNvPr id="46" name="矩形 45"/>
          <p:cNvSpPr/>
          <p:nvPr/>
        </p:nvSpPr>
        <p:spPr>
          <a:xfrm>
            <a:off x="3095667" y="2528901"/>
            <a:ext cx="2786580" cy="461665"/>
          </a:xfrm>
          <a:prstGeom prst="rect">
            <a:avLst/>
          </a:prstGeom>
        </p:spPr>
        <p:txBody>
          <a:bodyPr wrap="square">
            <a:spAutoFit/>
          </a:bodyPr>
          <a:lstStyle/>
          <a:p>
            <a:pPr>
              <a:lnSpc>
                <a:spcPct val="120000"/>
              </a:lnSpc>
            </a:pPr>
            <a:r>
              <a:rPr lang="zh-CN" altLang="en-US" sz="2000" dirty="0">
                <a:solidFill>
                  <a:schemeClr val="tx1">
                    <a:lumMod val="50000"/>
                    <a:lumOff val="50000"/>
                  </a:schemeClr>
                </a:solidFill>
                <a:latin typeface="华文细黑" panose="02010600040101010101" pitchFamily="2" charset="-122"/>
                <a:ea typeface="华文细黑" panose="02010600040101010101" pitchFamily="2" charset="-122"/>
              </a:rPr>
              <a:t>Add the text here</a:t>
            </a:r>
          </a:p>
        </p:txBody>
      </p:sp>
      <p:sp>
        <p:nvSpPr>
          <p:cNvPr id="47" name="矩形 46"/>
          <p:cNvSpPr/>
          <p:nvPr/>
        </p:nvSpPr>
        <p:spPr>
          <a:xfrm>
            <a:off x="6619435" y="3498003"/>
            <a:ext cx="2786580" cy="461665"/>
          </a:xfrm>
          <a:prstGeom prst="rect">
            <a:avLst/>
          </a:prstGeom>
        </p:spPr>
        <p:txBody>
          <a:bodyPr wrap="square">
            <a:spAutoFit/>
          </a:bodyPr>
          <a:lstStyle/>
          <a:p>
            <a:pPr>
              <a:lnSpc>
                <a:spcPct val="120000"/>
              </a:lnSpc>
            </a:pPr>
            <a:r>
              <a:rPr lang="zh-CN" altLang="en-US" sz="2000" dirty="0">
                <a:solidFill>
                  <a:schemeClr val="tx1">
                    <a:lumMod val="50000"/>
                    <a:lumOff val="50000"/>
                  </a:schemeClr>
                </a:solidFill>
                <a:latin typeface="华文细黑" panose="02010600040101010101" pitchFamily="2" charset="-122"/>
                <a:ea typeface="华文细黑" panose="02010600040101010101" pitchFamily="2" charset="-122"/>
              </a:rPr>
              <a:t>Add the text here</a:t>
            </a:r>
          </a:p>
        </p:txBody>
      </p:sp>
      <p:sp>
        <p:nvSpPr>
          <p:cNvPr id="48" name="矩形 47"/>
          <p:cNvSpPr/>
          <p:nvPr/>
        </p:nvSpPr>
        <p:spPr>
          <a:xfrm>
            <a:off x="2026310" y="4689141"/>
            <a:ext cx="2786580" cy="461665"/>
          </a:xfrm>
          <a:prstGeom prst="rect">
            <a:avLst/>
          </a:prstGeom>
        </p:spPr>
        <p:txBody>
          <a:bodyPr wrap="square">
            <a:spAutoFit/>
          </a:bodyPr>
          <a:lstStyle/>
          <a:p>
            <a:pPr>
              <a:lnSpc>
                <a:spcPct val="120000"/>
              </a:lnSpc>
            </a:pPr>
            <a:r>
              <a:rPr lang="zh-CN" altLang="en-US" sz="2000" dirty="0">
                <a:solidFill>
                  <a:schemeClr val="tx1">
                    <a:lumMod val="50000"/>
                    <a:lumOff val="50000"/>
                  </a:schemeClr>
                </a:solidFill>
                <a:latin typeface="华文细黑" panose="02010600040101010101" pitchFamily="2" charset="-122"/>
                <a:ea typeface="华文细黑" panose="02010600040101010101" pitchFamily="2" charset="-122"/>
              </a:rPr>
              <a:t>Add the text here</a:t>
            </a:r>
          </a:p>
        </p:txBody>
      </p:sp>
      <p:sp>
        <p:nvSpPr>
          <p:cNvPr id="49" name="矩形 48"/>
          <p:cNvSpPr/>
          <p:nvPr/>
        </p:nvSpPr>
        <p:spPr>
          <a:xfrm>
            <a:off x="7596167" y="4672230"/>
            <a:ext cx="2786580" cy="461665"/>
          </a:xfrm>
          <a:prstGeom prst="rect">
            <a:avLst/>
          </a:prstGeom>
        </p:spPr>
        <p:txBody>
          <a:bodyPr wrap="square">
            <a:spAutoFit/>
          </a:bodyPr>
          <a:lstStyle/>
          <a:p>
            <a:pPr>
              <a:lnSpc>
                <a:spcPct val="120000"/>
              </a:lnSpc>
            </a:pPr>
            <a:r>
              <a:rPr lang="zh-CN" altLang="en-US" sz="2000" dirty="0">
                <a:solidFill>
                  <a:schemeClr val="tx1">
                    <a:lumMod val="50000"/>
                    <a:lumOff val="50000"/>
                  </a:schemeClr>
                </a:solidFill>
                <a:latin typeface="华文细黑" panose="02010600040101010101" pitchFamily="2" charset="-122"/>
                <a:ea typeface="华文细黑" panose="02010600040101010101" pitchFamily="2" charset="-122"/>
              </a:rPr>
              <a:t>Add the text here</a:t>
            </a:r>
          </a:p>
        </p:txBody>
      </p:sp>
      <p:sp>
        <p:nvSpPr>
          <p:cNvPr id="50" name="矩形 49"/>
          <p:cNvSpPr/>
          <p:nvPr/>
        </p:nvSpPr>
        <p:spPr>
          <a:xfrm>
            <a:off x="3185651" y="3292077"/>
            <a:ext cx="2786580" cy="461665"/>
          </a:xfrm>
          <a:prstGeom prst="rect">
            <a:avLst/>
          </a:prstGeom>
        </p:spPr>
        <p:txBody>
          <a:bodyPr wrap="square">
            <a:spAutoFit/>
          </a:bodyPr>
          <a:lstStyle/>
          <a:p>
            <a:pPr>
              <a:lnSpc>
                <a:spcPct val="120000"/>
              </a:lnSpc>
            </a:pPr>
            <a:r>
              <a:rPr lang="zh-CN" altLang="en-US" sz="2000" dirty="0">
                <a:solidFill>
                  <a:schemeClr val="tx1">
                    <a:lumMod val="50000"/>
                    <a:lumOff val="50000"/>
                  </a:schemeClr>
                </a:solidFill>
                <a:latin typeface="华文细黑" panose="02010600040101010101" pitchFamily="2" charset="-122"/>
                <a:ea typeface="华文细黑" panose="02010600040101010101" pitchFamily="2" charset="-122"/>
              </a:rPr>
              <a:t>Add the text here</a:t>
            </a:r>
          </a:p>
        </p:txBody>
      </p:sp>
      <p:sp>
        <p:nvSpPr>
          <p:cNvPr id="51" name="矩形 50"/>
          <p:cNvSpPr/>
          <p:nvPr/>
        </p:nvSpPr>
        <p:spPr>
          <a:xfrm>
            <a:off x="3093818" y="4032407"/>
            <a:ext cx="2786580" cy="461665"/>
          </a:xfrm>
          <a:prstGeom prst="rect">
            <a:avLst/>
          </a:prstGeom>
        </p:spPr>
        <p:txBody>
          <a:bodyPr wrap="square">
            <a:spAutoFit/>
          </a:bodyPr>
          <a:lstStyle/>
          <a:p>
            <a:pPr>
              <a:lnSpc>
                <a:spcPct val="120000"/>
              </a:lnSpc>
            </a:pPr>
            <a:r>
              <a:rPr lang="zh-CN" altLang="en-US" sz="2000" dirty="0">
                <a:solidFill>
                  <a:schemeClr val="tx1">
                    <a:lumMod val="50000"/>
                    <a:lumOff val="50000"/>
                  </a:schemeClr>
                </a:solidFill>
                <a:latin typeface="华文细黑" panose="02010600040101010101" pitchFamily="2" charset="-122"/>
                <a:ea typeface="华文细黑" panose="02010600040101010101" pitchFamily="2" charset="-122"/>
              </a:rPr>
              <a:t>Add the text here</a:t>
            </a:r>
          </a:p>
        </p:txBody>
      </p:sp>
    </p:spTree>
    <p:extLst>
      <p:ext uri="{BB962C8B-B14F-4D97-AF65-F5344CB8AC3E}">
        <p14:creationId xmlns:p14="http://schemas.microsoft.com/office/powerpoint/2010/main" val="3971456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1000"/>
                                        <p:tgtEl>
                                          <p:spTgt spid="37"/>
                                        </p:tgtEl>
                                      </p:cBhvr>
                                    </p:animEffect>
                                    <p:anim calcmode="lin" valueType="num">
                                      <p:cBhvr>
                                        <p:cTn id="33" dur="1000" fill="hold"/>
                                        <p:tgtEl>
                                          <p:spTgt spid="37"/>
                                        </p:tgtEl>
                                        <p:attrNameLst>
                                          <p:attrName>ppt_x</p:attrName>
                                        </p:attrNameLst>
                                      </p:cBhvr>
                                      <p:tavLst>
                                        <p:tav tm="0">
                                          <p:val>
                                            <p:strVal val="#ppt_x"/>
                                          </p:val>
                                        </p:tav>
                                        <p:tav tm="100000">
                                          <p:val>
                                            <p:strVal val="#ppt_x"/>
                                          </p:val>
                                        </p:tav>
                                      </p:tavLst>
                                    </p:anim>
                                    <p:anim calcmode="lin" valueType="num">
                                      <p:cBhvr>
                                        <p:cTn id="34" dur="1000" fill="hold"/>
                                        <p:tgtEl>
                                          <p:spTgt spid="3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anim calcmode="lin" valueType="num">
                                      <p:cBhvr>
                                        <p:cTn id="38" dur="1000" fill="hold"/>
                                        <p:tgtEl>
                                          <p:spTgt spid="38"/>
                                        </p:tgtEl>
                                        <p:attrNameLst>
                                          <p:attrName>ppt_x</p:attrName>
                                        </p:attrNameLst>
                                      </p:cBhvr>
                                      <p:tavLst>
                                        <p:tav tm="0">
                                          <p:val>
                                            <p:strVal val="#ppt_x"/>
                                          </p:val>
                                        </p:tav>
                                        <p:tav tm="100000">
                                          <p:val>
                                            <p:strVal val="#ppt_x"/>
                                          </p:val>
                                        </p:tav>
                                      </p:tavLst>
                                    </p:anim>
                                    <p:anim calcmode="lin" valueType="num">
                                      <p:cBhvr>
                                        <p:cTn id="39" dur="1000" fill="hold"/>
                                        <p:tgtEl>
                                          <p:spTgt spid="3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1000"/>
                                        <p:tgtEl>
                                          <p:spTgt spid="39"/>
                                        </p:tgtEl>
                                      </p:cBhvr>
                                    </p:animEffect>
                                    <p:anim calcmode="lin" valueType="num">
                                      <p:cBhvr>
                                        <p:cTn id="43" dur="1000" fill="hold"/>
                                        <p:tgtEl>
                                          <p:spTgt spid="39"/>
                                        </p:tgtEl>
                                        <p:attrNameLst>
                                          <p:attrName>ppt_x</p:attrName>
                                        </p:attrNameLst>
                                      </p:cBhvr>
                                      <p:tavLst>
                                        <p:tav tm="0">
                                          <p:val>
                                            <p:strVal val="#ppt_x"/>
                                          </p:val>
                                        </p:tav>
                                        <p:tav tm="100000">
                                          <p:val>
                                            <p:strVal val="#ppt_x"/>
                                          </p:val>
                                        </p:tav>
                                      </p:tavLst>
                                    </p:anim>
                                    <p:anim calcmode="lin" valueType="num">
                                      <p:cBhvr>
                                        <p:cTn id="44" dur="1000" fill="hold"/>
                                        <p:tgtEl>
                                          <p:spTgt spid="3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anim calcmode="lin" valueType="num">
                                      <p:cBhvr>
                                        <p:cTn id="48" dur="1000" fill="hold"/>
                                        <p:tgtEl>
                                          <p:spTgt spid="40"/>
                                        </p:tgtEl>
                                        <p:attrNameLst>
                                          <p:attrName>ppt_x</p:attrName>
                                        </p:attrNameLst>
                                      </p:cBhvr>
                                      <p:tavLst>
                                        <p:tav tm="0">
                                          <p:val>
                                            <p:strVal val="#ppt_x"/>
                                          </p:val>
                                        </p:tav>
                                        <p:tav tm="100000">
                                          <p:val>
                                            <p:strVal val="#ppt_x"/>
                                          </p:val>
                                        </p:tav>
                                      </p:tavLst>
                                    </p:anim>
                                    <p:anim calcmode="lin" valueType="num">
                                      <p:cBhvr>
                                        <p:cTn id="49" dur="1000" fill="hold"/>
                                        <p:tgtEl>
                                          <p:spTgt spid="4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1000"/>
                                        <p:tgtEl>
                                          <p:spTgt spid="41"/>
                                        </p:tgtEl>
                                      </p:cBhvr>
                                    </p:animEffect>
                                    <p:anim calcmode="lin" valueType="num">
                                      <p:cBhvr>
                                        <p:cTn id="53" dur="1000" fill="hold"/>
                                        <p:tgtEl>
                                          <p:spTgt spid="41"/>
                                        </p:tgtEl>
                                        <p:attrNameLst>
                                          <p:attrName>ppt_x</p:attrName>
                                        </p:attrNameLst>
                                      </p:cBhvr>
                                      <p:tavLst>
                                        <p:tav tm="0">
                                          <p:val>
                                            <p:strVal val="#ppt_x"/>
                                          </p:val>
                                        </p:tav>
                                        <p:tav tm="100000">
                                          <p:val>
                                            <p:strVal val="#ppt_x"/>
                                          </p:val>
                                        </p:tav>
                                      </p:tavLst>
                                    </p:anim>
                                    <p:anim calcmode="lin" valueType="num">
                                      <p:cBhvr>
                                        <p:cTn id="54" dur="1000" fill="hold"/>
                                        <p:tgtEl>
                                          <p:spTgt spid="4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1000"/>
                                        <p:tgtEl>
                                          <p:spTgt spid="31"/>
                                        </p:tgtEl>
                                      </p:cBhvr>
                                    </p:animEffect>
                                    <p:anim calcmode="lin" valueType="num">
                                      <p:cBhvr>
                                        <p:cTn id="68" dur="1000" fill="hold"/>
                                        <p:tgtEl>
                                          <p:spTgt spid="31"/>
                                        </p:tgtEl>
                                        <p:attrNameLst>
                                          <p:attrName>ppt_x</p:attrName>
                                        </p:attrNameLst>
                                      </p:cBhvr>
                                      <p:tavLst>
                                        <p:tav tm="0">
                                          <p:val>
                                            <p:strVal val="#ppt_x"/>
                                          </p:val>
                                        </p:tav>
                                        <p:tav tm="100000">
                                          <p:val>
                                            <p:strVal val="#ppt_x"/>
                                          </p:val>
                                        </p:tav>
                                      </p:tavLst>
                                    </p:anim>
                                    <p:anim calcmode="lin" valueType="num">
                                      <p:cBhvr>
                                        <p:cTn id="69" dur="1000" fill="hold"/>
                                        <p:tgtEl>
                                          <p:spTgt spid="3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1000"/>
                                        <p:tgtEl>
                                          <p:spTgt spid="36"/>
                                        </p:tgtEl>
                                      </p:cBhvr>
                                    </p:animEffect>
                                    <p:anim calcmode="lin" valueType="num">
                                      <p:cBhvr>
                                        <p:cTn id="73" dur="1000" fill="hold"/>
                                        <p:tgtEl>
                                          <p:spTgt spid="36"/>
                                        </p:tgtEl>
                                        <p:attrNameLst>
                                          <p:attrName>ppt_x</p:attrName>
                                        </p:attrNameLst>
                                      </p:cBhvr>
                                      <p:tavLst>
                                        <p:tav tm="0">
                                          <p:val>
                                            <p:strVal val="#ppt_x"/>
                                          </p:val>
                                        </p:tav>
                                        <p:tav tm="100000">
                                          <p:val>
                                            <p:strVal val="#ppt_x"/>
                                          </p:val>
                                        </p:tav>
                                      </p:tavLst>
                                    </p:anim>
                                    <p:anim calcmode="lin" valueType="num">
                                      <p:cBhvr>
                                        <p:cTn id="74" dur="1000" fill="hold"/>
                                        <p:tgtEl>
                                          <p:spTgt spid="3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1000"/>
                                        <p:tgtEl>
                                          <p:spTgt spid="43"/>
                                        </p:tgtEl>
                                      </p:cBhvr>
                                    </p:animEffect>
                                    <p:anim calcmode="lin" valueType="num">
                                      <p:cBhvr>
                                        <p:cTn id="78" dur="1000" fill="hold"/>
                                        <p:tgtEl>
                                          <p:spTgt spid="43"/>
                                        </p:tgtEl>
                                        <p:attrNameLst>
                                          <p:attrName>ppt_x</p:attrName>
                                        </p:attrNameLst>
                                      </p:cBhvr>
                                      <p:tavLst>
                                        <p:tav tm="0">
                                          <p:val>
                                            <p:strVal val="#ppt_x"/>
                                          </p:val>
                                        </p:tav>
                                        <p:tav tm="100000">
                                          <p:val>
                                            <p:strVal val="#ppt_x"/>
                                          </p:val>
                                        </p:tav>
                                      </p:tavLst>
                                    </p:anim>
                                    <p:anim calcmode="lin" valueType="num">
                                      <p:cBhvr>
                                        <p:cTn id="79" dur="1000" fill="hold"/>
                                        <p:tgtEl>
                                          <p:spTgt spid="4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1000"/>
                                        <p:tgtEl>
                                          <p:spTgt spid="45"/>
                                        </p:tgtEl>
                                      </p:cBhvr>
                                    </p:animEffect>
                                    <p:anim calcmode="lin" valueType="num">
                                      <p:cBhvr>
                                        <p:cTn id="83" dur="1000" fill="hold"/>
                                        <p:tgtEl>
                                          <p:spTgt spid="45"/>
                                        </p:tgtEl>
                                        <p:attrNameLst>
                                          <p:attrName>ppt_x</p:attrName>
                                        </p:attrNameLst>
                                      </p:cBhvr>
                                      <p:tavLst>
                                        <p:tav tm="0">
                                          <p:val>
                                            <p:strVal val="#ppt_x"/>
                                          </p:val>
                                        </p:tav>
                                        <p:tav tm="100000">
                                          <p:val>
                                            <p:strVal val="#ppt_x"/>
                                          </p:val>
                                        </p:tav>
                                      </p:tavLst>
                                    </p:anim>
                                    <p:anim calcmode="lin" valueType="num">
                                      <p:cBhvr>
                                        <p:cTn id="84" dur="1000" fill="hold"/>
                                        <p:tgtEl>
                                          <p:spTgt spid="4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0"/>
                                        <p:tgtEl>
                                          <p:spTgt spid="46"/>
                                        </p:tgtEl>
                                      </p:cBhvr>
                                    </p:animEffect>
                                    <p:anim calcmode="lin" valueType="num">
                                      <p:cBhvr>
                                        <p:cTn id="88" dur="1000" fill="hold"/>
                                        <p:tgtEl>
                                          <p:spTgt spid="46"/>
                                        </p:tgtEl>
                                        <p:attrNameLst>
                                          <p:attrName>ppt_x</p:attrName>
                                        </p:attrNameLst>
                                      </p:cBhvr>
                                      <p:tavLst>
                                        <p:tav tm="0">
                                          <p:val>
                                            <p:strVal val="#ppt_x"/>
                                          </p:val>
                                        </p:tav>
                                        <p:tav tm="100000">
                                          <p:val>
                                            <p:strVal val="#ppt_x"/>
                                          </p:val>
                                        </p:tav>
                                      </p:tavLst>
                                    </p:anim>
                                    <p:anim calcmode="lin" valueType="num">
                                      <p:cBhvr>
                                        <p:cTn id="89" dur="1000" fill="hold"/>
                                        <p:tgtEl>
                                          <p:spTgt spid="4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1000"/>
                                        <p:tgtEl>
                                          <p:spTgt spid="47"/>
                                        </p:tgtEl>
                                      </p:cBhvr>
                                    </p:animEffect>
                                    <p:anim calcmode="lin" valueType="num">
                                      <p:cBhvr>
                                        <p:cTn id="93" dur="1000" fill="hold"/>
                                        <p:tgtEl>
                                          <p:spTgt spid="47"/>
                                        </p:tgtEl>
                                        <p:attrNameLst>
                                          <p:attrName>ppt_x</p:attrName>
                                        </p:attrNameLst>
                                      </p:cBhvr>
                                      <p:tavLst>
                                        <p:tav tm="0">
                                          <p:val>
                                            <p:strVal val="#ppt_x"/>
                                          </p:val>
                                        </p:tav>
                                        <p:tav tm="100000">
                                          <p:val>
                                            <p:strVal val="#ppt_x"/>
                                          </p:val>
                                        </p:tav>
                                      </p:tavLst>
                                    </p:anim>
                                    <p:anim calcmode="lin" valueType="num">
                                      <p:cBhvr>
                                        <p:cTn id="94" dur="1000" fill="hold"/>
                                        <p:tgtEl>
                                          <p:spTgt spid="4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1000"/>
                                        <p:tgtEl>
                                          <p:spTgt spid="48"/>
                                        </p:tgtEl>
                                      </p:cBhvr>
                                    </p:animEffect>
                                    <p:anim calcmode="lin" valueType="num">
                                      <p:cBhvr>
                                        <p:cTn id="98" dur="1000" fill="hold"/>
                                        <p:tgtEl>
                                          <p:spTgt spid="48"/>
                                        </p:tgtEl>
                                        <p:attrNameLst>
                                          <p:attrName>ppt_x</p:attrName>
                                        </p:attrNameLst>
                                      </p:cBhvr>
                                      <p:tavLst>
                                        <p:tav tm="0">
                                          <p:val>
                                            <p:strVal val="#ppt_x"/>
                                          </p:val>
                                        </p:tav>
                                        <p:tav tm="100000">
                                          <p:val>
                                            <p:strVal val="#ppt_x"/>
                                          </p:val>
                                        </p:tav>
                                      </p:tavLst>
                                    </p:anim>
                                    <p:anim calcmode="lin" valueType="num">
                                      <p:cBhvr>
                                        <p:cTn id="99" dur="1000" fill="hold"/>
                                        <p:tgtEl>
                                          <p:spTgt spid="4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fade">
                                      <p:cBhvr>
                                        <p:cTn id="102" dur="1000"/>
                                        <p:tgtEl>
                                          <p:spTgt spid="49"/>
                                        </p:tgtEl>
                                      </p:cBhvr>
                                    </p:animEffect>
                                    <p:anim calcmode="lin" valueType="num">
                                      <p:cBhvr>
                                        <p:cTn id="103" dur="1000" fill="hold"/>
                                        <p:tgtEl>
                                          <p:spTgt spid="49"/>
                                        </p:tgtEl>
                                        <p:attrNameLst>
                                          <p:attrName>ppt_x</p:attrName>
                                        </p:attrNameLst>
                                      </p:cBhvr>
                                      <p:tavLst>
                                        <p:tav tm="0">
                                          <p:val>
                                            <p:strVal val="#ppt_x"/>
                                          </p:val>
                                        </p:tav>
                                        <p:tav tm="100000">
                                          <p:val>
                                            <p:strVal val="#ppt_x"/>
                                          </p:val>
                                        </p:tav>
                                      </p:tavLst>
                                    </p:anim>
                                    <p:anim calcmode="lin" valueType="num">
                                      <p:cBhvr>
                                        <p:cTn id="104" dur="1000" fill="hold"/>
                                        <p:tgtEl>
                                          <p:spTgt spid="4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animEffect transition="in" filter="fade">
                                      <p:cBhvr>
                                        <p:cTn id="107" dur="1000"/>
                                        <p:tgtEl>
                                          <p:spTgt spid="50"/>
                                        </p:tgtEl>
                                      </p:cBhvr>
                                    </p:animEffect>
                                    <p:anim calcmode="lin" valueType="num">
                                      <p:cBhvr>
                                        <p:cTn id="108" dur="1000" fill="hold"/>
                                        <p:tgtEl>
                                          <p:spTgt spid="50"/>
                                        </p:tgtEl>
                                        <p:attrNameLst>
                                          <p:attrName>ppt_x</p:attrName>
                                        </p:attrNameLst>
                                      </p:cBhvr>
                                      <p:tavLst>
                                        <p:tav tm="0">
                                          <p:val>
                                            <p:strVal val="#ppt_x"/>
                                          </p:val>
                                        </p:tav>
                                        <p:tav tm="100000">
                                          <p:val>
                                            <p:strVal val="#ppt_x"/>
                                          </p:val>
                                        </p:tav>
                                      </p:tavLst>
                                    </p:anim>
                                    <p:anim calcmode="lin" valueType="num">
                                      <p:cBhvr>
                                        <p:cTn id="109" dur="1000" fill="hold"/>
                                        <p:tgtEl>
                                          <p:spTgt spid="50"/>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fade">
                                      <p:cBhvr>
                                        <p:cTn id="112" dur="1000"/>
                                        <p:tgtEl>
                                          <p:spTgt spid="51"/>
                                        </p:tgtEl>
                                      </p:cBhvr>
                                    </p:animEffect>
                                    <p:anim calcmode="lin" valueType="num">
                                      <p:cBhvr>
                                        <p:cTn id="113" dur="1000" fill="hold"/>
                                        <p:tgtEl>
                                          <p:spTgt spid="51"/>
                                        </p:tgtEl>
                                        <p:attrNameLst>
                                          <p:attrName>ppt_x</p:attrName>
                                        </p:attrNameLst>
                                      </p:cBhvr>
                                      <p:tavLst>
                                        <p:tav tm="0">
                                          <p:val>
                                            <p:strVal val="#ppt_x"/>
                                          </p:val>
                                        </p:tav>
                                        <p:tav tm="100000">
                                          <p:val>
                                            <p:strVal val="#ppt_x"/>
                                          </p:val>
                                        </p:tav>
                                      </p:tavLst>
                                    </p:anim>
                                    <p:anim calcmode="lin" valueType="num">
                                      <p:cBhvr>
                                        <p:cTn id="11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33" grpId="0" animBg="1"/>
      <p:bldP spid="34" grpId="0" animBg="1"/>
      <p:bldP spid="35" grpId="0" animBg="1"/>
      <p:bldP spid="37" grpId="0" animBg="1"/>
      <p:bldP spid="38" grpId="0" animBg="1"/>
      <p:bldP spid="39" grpId="0" animBg="1"/>
      <p:bldP spid="40" grpId="0" animBg="1"/>
      <p:bldP spid="41" grpId="0" animBg="1"/>
      <p:bldP spid="27" grpId="0" animBg="1"/>
      <p:bldP spid="29" grpId="0"/>
      <p:bldP spid="31" grpId="0" animBg="1"/>
      <p:bldP spid="36" grpId="0"/>
      <p:bldP spid="43" grpId="0"/>
      <p:bldP spid="45" grpId="0"/>
      <p:bldP spid="46" grpId="0"/>
      <p:bldP spid="47" grpId="0"/>
      <p:bldP spid="48" grpId="0"/>
      <p:bldP spid="49" grpId="0"/>
      <p:bldP spid="50" grpId="0"/>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5375921" y="3248980"/>
            <a:ext cx="6780753"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Freeform 5"/>
          <p:cNvSpPr>
            <a:spLocks/>
          </p:cNvSpPr>
          <p:nvPr/>
        </p:nvSpPr>
        <p:spPr bwMode="auto">
          <a:xfrm>
            <a:off x="3875754" y="2163506"/>
            <a:ext cx="2640293" cy="2530988"/>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06A6A"/>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7" name="TextBox 6"/>
          <p:cNvSpPr txBox="1"/>
          <p:nvPr/>
        </p:nvSpPr>
        <p:spPr>
          <a:xfrm>
            <a:off x="4175786" y="2987982"/>
            <a:ext cx="2700300" cy="748988"/>
          </a:xfrm>
          <a:prstGeom prst="rect">
            <a:avLst/>
          </a:prstGeom>
          <a:noFill/>
        </p:spPr>
        <p:txBody>
          <a:bodyPr wrap="square" rtlCol="0">
            <a:spAutoFit/>
          </a:bodyPr>
          <a:lstStyle/>
          <a:p>
            <a:r>
              <a:rPr lang="en-US" altLang="zh-CN" sz="4267" dirty="0">
                <a:solidFill>
                  <a:schemeClr val="bg1"/>
                </a:solidFill>
                <a:latin typeface="华文细黑" panose="02010600040101010101" pitchFamily="2" charset="-122"/>
                <a:ea typeface="华文细黑" panose="02010600040101010101" pitchFamily="2" charset="-122"/>
                <a:cs typeface="Calibri" pitchFamily="34" charset="0"/>
              </a:rPr>
              <a:t>Thanks</a:t>
            </a:r>
            <a:r>
              <a:rPr lang="zh-CN" altLang="en-US" sz="4267" dirty="0">
                <a:solidFill>
                  <a:schemeClr val="bg1"/>
                </a:solidFill>
                <a:latin typeface="华文细黑" panose="02010600040101010101" pitchFamily="2" charset="-122"/>
                <a:ea typeface="华文细黑" panose="02010600040101010101" pitchFamily="2" charset="-122"/>
                <a:cs typeface="Calibri" pitchFamily="34" charset="0"/>
              </a:rPr>
              <a:t>！</a:t>
            </a:r>
          </a:p>
        </p:txBody>
      </p:sp>
      <p:sp>
        <p:nvSpPr>
          <p:cNvPr id="8" name="TextBox 7"/>
          <p:cNvSpPr txBox="1"/>
          <p:nvPr/>
        </p:nvSpPr>
        <p:spPr>
          <a:xfrm>
            <a:off x="6696067" y="3429001"/>
            <a:ext cx="4860540" cy="972382"/>
          </a:xfrm>
          <a:prstGeom prst="rect">
            <a:avLst/>
          </a:prstGeom>
          <a:noFill/>
        </p:spPr>
        <p:txBody>
          <a:bodyPr wrap="square" rtlCol="0">
            <a:spAutoFit/>
          </a:bodyPr>
          <a:lstStyle/>
          <a:p>
            <a:pPr>
              <a:lnSpc>
                <a:spcPct val="110000"/>
              </a:lnSpc>
            </a:pPr>
            <a:r>
              <a:rPr lang="zh-CN" altLang="en-US" sz="1733" dirty="0">
                <a:solidFill>
                  <a:schemeClr val="tx1">
                    <a:lumMod val="65000"/>
                    <a:lumOff val="35000"/>
                  </a:schemeClr>
                </a:solidFill>
                <a:latin typeface="华文细黑" panose="02010600040101010101" pitchFamily="2" charset="-122"/>
                <a:ea typeface="华文细黑" panose="02010600040101010101" pitchFamily="2" charset="-122"/>
              </a:rPr>
              <a:t>更多</a:t>
            </a:r>
            <a:r>
              <a:rPr lang="en-US" altLang="zh-CN" sz="1733" dirty="0">
                <a:solidFill>
                  <a:schemeClr val="tx1">
                    <a:lumMod val="65000"/>
                    <a:lumOff val="35000"/>
                  </a:schemeClr>
                </a:solidFill>
                <a:latin typeface="华文细黑" panose="02010600040101010101" pitchFamily="2" charset="-122"/>
                <a:ea typeface="华文细黑" panose="02010600040101010101" pitchFamily="2" charset="-122"/>
              </a:rPr>
              <a:t>PPT</a:t>
            </a:r>
            <a:r>
              <a:rPr lang="zh-CN" altLang="en-US" sz="1733" dirty="0">
                <a:solidFill>
                  <a:schemeClr val="tx1">
                    <a:lumMod val="65000"/>
                    <a:lumOff val="35000"/>
                  </a:schemeClr>
                </a:solidFill>
                <a:latin typeface="华文细黑" panose="02010600040101010101" pitchFamily="2" charset="-122"/>
                <a:ea typeface="华文细黑" panose="02010600040101010101" pitchFamily="2" charset="-122"/>
              </a:rPr>
              <a:t>模板请访问作者主页：</a:t>
            </a:r>
            <a:r>
              <a:rPr lang="en-US" altLang="zh-CN" sz="1733" dirty="0">
                <a:solidFill>
                  <a:schemeClr val="tx1">
                    <a:lumMod val="65000"/>
                    <a:lumOff val="35000"/>
                  </a:schemeClr>
                </a:solidFill>
                <a:latin typeface="华文细黑" panose="02010600040101010101" pitchFamily="2" charset="-122"/>
                <a:ea typeface="华文细黑" panose="02010600040101010101" pitchFamily="2" charset="-122"/>
              </a:rPr>
              <a:t>http://www.pptstore.net/author/</a:t>
            </a:r>
            <a:r>
              <a:rPr lang="zh-CN" altLang="en-US" sz="1733" dirty="0">
                <a:solidFill>
                  <a:schemeClr val="tx1">
                    <a:lumMod val="65000"/>
                    <a:lumOff val="35000"/>
                  </a:schemeClr>
                </a:solidFill>
                <a:latin typeface="华文细黑" panose="02010600040101010101" pitchFamily="2" charset="-122"/>
                <a:ea typeface="华文细黑" panose="02010600040101010101" pitchFamily="2" charset="-122"/>
              </a:rPr>
              <a:t>林可小将</a:t>
            </a:r>
            <a:r>
              <a:rPr lang="en-US" altLang="zh-CN" sz="1733" dirty="0">
                <a:solidFill>
                  <a:schemeClr val="tx1">
                    <a:lumMod val="65000"/>
                    <a:lumOff val="35000"/>
                  </a:schemeClr>
                </a:solidFill>
                <a:latin typeface="华文细黑" panose="02010600040101010101" pitchFamily="2" charset="-122"/>
                <a:ea typeface="华文细黑" panose="02010600040101010101" pitchFamily="2" charset="-122"/>
              </a:rPr>
              <a:t>/     </a:t>
            </a:r>
            <a:r>
              <a:rPr lang="zh-CN" altLang="en-US" sz="1733" dirty="0">
                <a:solidFill>
                  <a:schemeClr val="tx1">
                    <a:lumMod val="65000"/>
                    <a:lumOff val="35000"/>
                  </a:schemeClr>
                </a:solidFill>
                <a:latin typeface="华文细黑" panose="02010600040101010101" pitchFamily="2" charset="-122"/>
                <a:ea typeface="华文细黑" panose="02010600040101010101" pitchFamily="2" charset="-122"/>
              </a:rPr>
              <a:t>有疑问请联络作者</a:t>
            </a:r>
            <a:r>
              <a:rPr lang="en-US" altLang="zh-CN" sz="1733" dirty="0">
                <a:solidFill>
                  <a:schemeClr val="tx1">
                    <a:lumMod val="65000"/>
                    <a:lumOff val="35000"/>
                  </a:schemeClr>
                </a:solidFill>
                <a:latin typeface="华文细黑" panose="02010600040101010101" pitchFamily="2" charset="-122"/>
                <a:ea typeface="华文细黑" panose="02010600040101010101" pitchFamily="2" charset="-122"/>
              </a:rPr>
              <a:t>QQ:14958300</a:t>
            </a:r>
            <a:endParaRPr lang="zh-CN" altLang="en-US" sz="1733" dirty="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9" name="TextBox 8"/>
          <p:cNvSpPr txBox="1"/>
          <p:nvPr/>
        </p:nvSpPr>
        <p:spPr>
          <a:xfrm>
            <a:off x="6696067" y="2679110"/>
            <a:ext cx="3840427" cy="359009"/>
          </a:xfrm>
          <a:prstGeom prst="rect">
            <a:avLst/>
          </a:prstGeom>
          <a:noFill/>
        </p:spPr>
        <p:txBody>
          <a:bodyPr wrap="square" rtlCol="0">
            <a:spAutoFit/>
          </a:bodyPr>
          <a:lstStyle/>
          <a:p>
            <a:r>
              <a:rPr lang="en-US" altLang="zh-CN" sz="1733" dirty="0">
                <a:solidFill>
                  <a:schemeClr val="tx1">
                    <a:lumMod val="65000"/>
                    <a:lumOff val="35000"/>
                  </a:schemeClr>
                </a:solidFill>
                <a:latin typeface="华文细黑" panose="02010600040101010101" pitchFamily="2" charset="-122"/>
                <a:ea typeface="华文细黑" panose="02010600040101010101" pitchFamily="2" charset="-122"/>
              </a:rPr>
              <a:t>26th May 2015 by </a:t>
            </a:r>
            <a:r>
              <a:rPr lang="zh-CN" altLang="en-US" sz="1733" dirty="0">
                <a:solidFill>
                  <a:schemeClr val="tx1">
                    <a:lumMod val="65000"/>
                    <a:lumOff val="35000"/>
                  </a:schemeClr>
                </a:solidFill>
                <a:latin typeface="华文细黑" panose="02010600040101010101" pitchFamily="2" charset="-122"/>
                <a:ea typeface="华文细黑" panose="02010600040101010101" pitchFamily="2" charset="-122"/>
              </a:rPr>
              <a:t>林可小将</a:t>
            </a:r>
            <a:r>
              <a:rPr lang="en-US" altLang="zh-CN" sz="1733" dirty="0">
                <a:solidFill>
                  <a:schemeClr val="tx1">
                    <a:lumMod val="65000"/>
                    <a:lumOff val="35000"/>
                  </a:schemeClr>
                </a:solidFill>
                <a:latin typeface="华文细黑" panose="02010600040101010101" pitchFamily="2" charset="-122"/>
                <a:ea typeface="华文细黑" panose="02010600040101010101" pitchFamily="2" charset="-122"/>
              </a:rPr>
              <a:t>PPT</a:t>
            </a:r>
          </a:p>
        </p:txBody>
      </p:sp>
    </p:spTree>
    <p:extLst>
      <p:ext uri="{BB962C8B-B14F-4D97-AF65-F5344CB8AC3E}">
        <p14:creationId xmlns:p14="http://schemas.microsoft.com/office/powerpoint/2010/main" val="19850202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43200000">
                                      <p:cBhvr>
                                        <p:cTn id="6" dur="50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69" name="图片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905" y="3021477"/>
            <a:ext cx="1195907" cy="1195907"/>
          </a:xfrm>
          <a:prstGeom prst="rect">
            <a:avLst/>
          </a:prstGeom>
        </p:spPr>
      </p:pic>
      <p:sp>
        <p:nvSpPr>
          <p:cNvPr id="70" name="矩形 69"/>
          <p:cNvSpPr/>
          <p:nvPr/>
        </p:nvSpPr>
        <p:spPr>
          <a:xfrm>
            <a:off x="1468035" y="6249314"/>
            <a:ext cx="10236616" cy="415755"/>
          </a:xfrm>
          <a:prstGeom prst="rect">
            <a:avLst/>
          </a:prstGeom>
        </p:spPr>
        <p:txBody>
          <a:bodyPr wrap="square">
            <a:spAutoFit/>
          </a:bodyPr>
          <a:lstStyle/>
          <a:p>
            <a:r>
              <a:rPr lang="zh-CN" altLang="en-US"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林可小将</a:t>
            </a:r>
            <a:r>
              <a:rPr lang="en-US" altLang="zh-CN"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PPT</a:t>
            </a:r>
            <a:r>
              <a:rPr lang="zh-CN" altLang="en-US"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，更多</a:t>
            </a:r>
            <a:r>
              <a:rPr lang="en-US" altLang="zh-CN"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PPT</a:t>
            </a:r>
            <a:r>
              <a:rPr lang="zh-CN" altLang="en-US"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模板请访问作者主页：</a:t>
            </a:r>
            <a:r>
              <a:rPr lang="en-US" altLang="zh-CN"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http://www.pptstore.net/author/</a:t>
            </a:r>
            <a:r>
              <a:rPr lang="zh-CN" altLang="en-US"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林可小将</a:t>
            </a:r>
            <a:r>
              <a:rPr lang="en-US" altLang="zh-CN"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     </a:t>
            </a:r>
            <a:r>
              <a:rPr lang="zh-CN" altLang="en-US"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有疑问请联络作者私人</a:t>
            </a:r>
            <a:r>
              <a:rPr lang="en-US" altLang="zh-CN"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QQ</a:t>
            </a:r>
            <a:r>
              <a:rPr lang="zh-CN" altLang="en-US"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a:t>
            </a:r>
            <a:r>
              <a:rPr lang="en-US" altLang="zh-CN"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14958300(</a:t>
            </a:r>
            <a:r>
              <a:rPr lang="zh-CN" altLang="en-US"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加</a:t>
            </a:r>
            <a:r>
              <a:rPr lang="en-US" altLang="zh-CN"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QQ</a:t>
            </a:r>
            <a:r>
              <a:rPr lang="zh-CN" altLang="en-US"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时请注明</a:t>
            </a:r>
            <a:r>
              <a:rPr lang="en-US" altLang="zh-CN"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PPT</a:t>
            </a:r>
            <a:r>
              <a:rPr lang="zh-CN" altLang="en-US"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），微信号：</a:t>
            </a:r>
            <a:r>
              <a:rPr lang="en-US" altLang="zh-CN"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cuisweibo</a:t>
            </a:r>
            <a:r>
              <a:rPr lang="zh-CN" altLang="en-US"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，新浪微博：林可小将</a:t>
            </a:r>
            <a:endParaRPr lang="en-US" altLang="zh-CN" sz="1051"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endParaRPr>
          </a:p>
        </p:txBody>
      </p:sp>
      <p:sp>
        <p:nvSpPr>
          <p:cNvPr id="71" name="矩形 70"/>
          <p:cNvSpPr/>
          <p:nvPr/>
        </p:nvSpPr>
        <p:spPr>
          <a:xfrm>
            <a:off x="0" y="1564020"/>
            <a:ext cx="12192000" cy="1244636"/>
          </a:xfrm>
          <a:prstGeom prst="rect">
            <a:avLst/>
          </a:prstGeom>
        </p:spPr>
        <p:txBody>
          <a:bodyPr wrap="square">
            <a:spAutoFit/>
          </a:bodyPr>
          <a:lstStyle/>
          <a:p>
            <a:pPr algn="ctr">
              <a:lnSpc>
                <a:spcPct val="130000"/>
              </a:lnSpc>
            </a:pPr>
            <a:r>
              <a:rPr lang="en-US" altLang="zh-CN" sz="5760" dirty="0">
                <a:solidFill>
                  <a:schemeClr val="bg1"/>
                </a:solidFill>
                <a:latin typeface="Segoe UI Light" panose="020B0502040204020203" pitchFamily="34" charset="0"/>
                <a:ea typeface="方正兰亭超细黑简体" panose="02000000000000000000" pitchFamily="2" charset="-122"/>
                <a:cs typeface="Arial" pitchFamily="34" charset="0"/>
                <a:sym typeface="微软雅黑" pitchFamily="34" charset="-122"/>
              </a:rPr>
              <a:t>THANKS!</a:t>
            </a:r>
          </a:p>
        </p:txBody>
      </p:sp>
      <p:sp>
        <p:nvSpPr>
          <p:cNvPr id="17" name="矩形 16"/>
          <p:cNvSpPr/>
          <p:nvPr/>
        </p:nvSpPr>
        <p:spPr>
          <a:xfrm>
            <a:off x="4730977" y="4228437"/>
            <a:ext cx="1181856" cy="312393"/>
          </a:xfrm>
          <a:prstGeom prst="rect">
            <a:avLst/>
          </a:prstGeom>
        </p:spPr>
        <p:txBody>
          <a:bodyPr wrap="square">
            <a:spAutoFit/>
          </a:bodyPr>
          <a:lstStyle/>
          <a:p>
            <a:pPr algn="ctr">
              <a:lnSpc>
                <a:spcPct val="110000"/>
              </a:lnSpc>
            </a:pPr>
            <a:r>
              <a:rPr lang="zh-CN" altLang="en-US" sz="1300"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作者主页</a:t>
            </a:r>
            <a:endParaRPr lang="en-US" altLang="zh-CN" sz="1300"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endParaRPr>
          </a:p>
        </p:txBody>
      </p:sp>
      <p:sp>
        <p:nvSpPr>
          <p:cNvPr id="18" name="矩形 17"/>
          <p:cNvSpPr/>
          <p:nvPr/>
        </p:nvSpPr>
        <p:spPr>
          <a:xfrm>
            <a:off x="6323574" y="4233122"/>
            <a:ext cx="991780" cy="312393"/>
          </a:xfrm>
          <a:prstGeom prst="rect">
            <a:avLst/>
          </a:prstGeom>
        </p:spPr>
        <p:txBody>
          <a:bodyPr wrap="square">
            <a:spAutoFit/>
          </a:bodyPr>
          <a:lstStyle/>
          <a:p>
            <a:pPr algn="ctr">
              <a:lnSpc>
                <a:spcPct val="110000"/>
              </a:lnSpc>
            </a:pPr>
            <a:r>
              <a:rPr lang="zh-CN" altLang="en-US" sz="1300"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rPr>
              <a:t>作者微信</a:t>
            </a:r>
            <a:endParaRPr lang="en-US" altLang="zh-CN" sz="1300" dirty="0">
              <a:solidFill>
                <a:schemeClr val="bg1"/>
              </a:solidFill>
              <a:latin typeface="微软雅黑" panose="020B0503020204020204" pitchFamily="34" charset="-122"/>
              <a:ea typeface="微软雅黑" panose="020B0503020204020204" pitchFamily="34" charset="-122"/>
              <a:cs typeface="Arial" pitchFamily="34" charset="0"/>
              <a:sym typeface="微软雅黑" pitchFamily="34" charset="-122"/>
            </a:endParaRPr>
          </a:p>
        </p:txBody>
      </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rcRect l="9360" t="27193" r="9378" b="15128"/>
          <a:stretch>
            <a:fillRect/>
          </a:stretch>
        </p:blipFill>
        <p:spPr>
          <a:xfrm>
            <a:off x="6223797" y="3021631"/>
            <a:ext cx="1195907" cy="1195539"/>
          </a:xfrm>
          <a:custGeom>
            <a:avLst/>
            <a:gdLst>
              <a:gd name="connsiteX0" fmla="*/ 0 w 826483"/>
              <a:gd name="connsiteY0" fmla="*/ 0 h 826229"/>
              <a:gd name="connsiteX1" fmla="*/ 826483 w 826483"/>
              <a:gd name="connsiteY1" fmla="*/ 0 h 826229"/>
              <a:gd name="connsiteX2" fmla="*/ 826483 w 826483"/>
              <a:gd name="connsiteY2" fmla="*/ 826229 h 826229"/>
              <a:gd name="connsiteX3" fmla="*/ 0 w 826483"/>
              <a:gd name="connsiteY3" fmla="*/ 826229 h 826229"/>
            </a:gdLst>
            <a:ahLst/>
            <a:cxnLst>
              <a:cxn ang="0">
                <a:pos x="connsiteX0" y="connsiteY0"/>
              </a:cxn>
              <a:cxn ang="0">
                <a:pos x="connsiteX1" y="connsiteY1"/>
              </a:cxn>
              <a:cxn ang="0">
                <a:pos x="connsiteX2" y="connsiteY2"/>
              </a:cxn>
              <a:cxn ang="0">
                <a:pos x="connsiteX3" y="connsiteY3"/>
              </a:cxn>
            </a:cxnLst>
            <a:rect l="l" t="t" r="r" b="b"/>
            <a:pathLst>
              <a:path w="826483" h="826229">
                <a:moveTo>
                  <a:pt x="0" y="0"/>
                </a:moveTo>
                <a:lnTo>
                  <a:pt x="826483" y="0"/>
                </a:lnTo>
                <a:lnTo>
                  <a:pt x="826483" y="826229"/>
                </a:lnTo>
                <a:lnTo>
                  <a:pt x="0" y="826229"/>
                </a:lnTo>
                <a:close/>
              </a:path>
            </a:pathLst>
          </a:custGeom>
        </p:spPr>
      </p:pic>
      <p:cxnSp>
        <p:nvCxnSpPr>
          <p:cNvPr id="3" name="直接连接符 2"/>
          <p:cNvCxnSpPr/>
          <p:nvPr/>
        </p:nvCxnSpPr>
        <p:spPr>
          <a:xfrm>
            <a:off x="1348021" y="6328876"/>
            <a:ext cx="0" cy="31350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755407" y="6307426"/>
            <a:ext cx="352588" cy="352588"/>
            <a:chOff x="4153311" y="1386451"/>
            <a:chExt cx="826483" cy="826483"/>
          </a:xfrm>
        </p:grpSpPr>
        <p:sp>
          <p:nvSpPr>
            <p:cNvPr id="20" name="任意多边形 19"/>
            <p:cNvSpPr/>
            <p:nvPr/>
          </p:nvSpPr>
          <p:spPr>
            <a:xfrm>
              <a:off x="4153311" y="1386451"/>
              <a:ext cx="826483" cy="826483"/>
            </a:xfrm>
            <a:custGeom>
              <a:avLst/>
              <a:gdLst>
                <a:gd name="connsiteX0" fmla="*/ 416066 w 826483"/>
                <a:gd name="connsiteY0" fmla="*/ 706998 h 826483"/>
                <a:gd name="connsiteX1" fmla="*/ 404929 w 826483"/>
                <a:gd name="connsiteY1" fmla="*/ 734854 h 826483"/>
                <a:gd name="connsiteX2" fmla="*/ 376291 w 826483"/>
                <a:gd name="connsiteY2" fmla="*/ 737383 h 826483"/>
                <a:gd name="connsiteX3" fmla="*/ 398046 w 826483"/>
                <a:gd name="connsiteY3" fmla="*/ 757129 h 826483"/>
                <a:gd name="connsiteX4" fmla="*/ 391484 w 826483"/>
                <a:gd name="connsiteY4" fmla="*/ 786548 h 826483"/>
                <a:gd name="connsiteX5" fmla="*/ 416066 w 826483"/>
                <a:gd name="connsiteY5" fmla="*/ 770895 h 826483"/>
                <a:gd name="connsiteX6" fmla="*/ 440648 w 826483"/>
                <a:gd name="connsiteY6" fmla="*/ 786548 h 826483"/>
                <a:gd name="connsiteX7" fmla="*/ 434086 w 826483"/>
                <a:gd name="connsiteY7" fmla="*/ 757129 h 826483"/>
                <a:gd name="connsiteX8" fmla="*/ 455841 w 826483"/>
                <a:gd name="connsiteY8" fmla="*/ 737383 h 826483"/>
                <a:gd name="connsiteX9" fmla="*/ 427203 w 826483"/>
                <a:gd name="connsiteY9" fmla="*/ 734854 h 826483"/>
                <a:gd name="connsiteX10" fmla="*/ 597932 w 826483"/>
                <a:gd name="connsiteY10" fmla="*/ 655190 h 826483"/>
                <a:gd name="connsiteX11" fmla="*/ 591861 w 826483"/>
                <a:gd name="connsiteY11" fmla="*/ 659847 h 826483"/>
                <a:gd name="connsiteX12" fmla="*/ 615096 w 826483"/>
                <a:gd name="connsiteY12" fmla="*/ 731118 h 826483"/>
                <a:gd name="connsiteX13" fmla="*/ 621190 w 826483"/>
                <a:gd name="connsiteY13" fmla="*/ 726444 h 826483"/>
                <a:gd name="connsiteX14" fmla="*/ 652745 w 826483"/>
                <a:gd name="connsiteY14" fmla="*/ 648491 h 826483"/>
                <a:gd name="connsiteX15" fmla="*/ 644297 w 826483"/>
                <a:gd name="connsiteY15" fmla="*/ 670815 h 826483"/>
                <a:gd name="connsiteX16" fmla="*/ 642931 w 826483"/>
                <a:gd name="connsiteY16" fmla="*/ 685283 h 826483"/>
                <a:gd name="connsiteX17" fmla="*/ 646309 w 826483"/>
                <a:gd name="connsiteY17" fmla="*/ 703768 h 826483"/>
                <a:gd name="connsiteX18" fmla="*/ 658540 w 826483"/>
                <a:gd name="connsiteY18" fmla="*/ 689430 h 826483"/>
                <a:gd name="connsiteX19" fmla="*/ 667053 w 826483"/>
                <a:gd name="connsiteY19" fmla="*/ 680242 h 826483"/>
                <a:gd name="connsiteX20" fmla="*/ 666777 w 826483"/>
                <a:gd name="connsiteY20" fmla="*/ 686552 h 826483"/>
                <a:gd name="connsiteX21" fmla="*/ 667087 w 826483"/>
                <a:gd name="connsiteY21" fmla="*/ 688941 h 826483"/>
                <a:gd name="connsiteX22" fmla="*/ 669615 w 826483"/>
                <a:gd name="connsiteY22" fmla="*/ 688811 h 826483"/>
                <a:gd name="connsiteX23" fmla="*/ 675805 w 826483"/>
                <a:gd name="connsiteY23" fmla="*/ 686599 h 826483"/>
                <a:gd name="connsiteX24" fmla="*/ 671444 w 826483"/>
                <a:gd name="connsiteY24" fmla="*/ 673263 h 826483"/>
                <a:gd name="connsiteX25" fmla="*/ 670571 w 826483"/>
                <a:gd name="connsiteY25" fmla="*/ 658626 h 826483"/>
                <a:gd name="connsiteX26" fmla="*/ 663735 w 826483"/>
                <a:gd name="connsiteY26" fmla="*/ 660267 h 826483"/>
                <a:gd name="connsiteX27" fmla="*/ 665150 w 826483"/>
                <a:gd name="connsiteY27" fmla="*/ 673781 h 826483"/>
                <a:gd name="connsiteX28" fmla="*/ 649576 w 826483"/>
                <a:gd name="connsiteY28" fmla="*/ 690587 h 826483"/>
                <a:gd name="connsiteX29" fmla="*/ 649603 w 826483"/>
                <a:gd name="connsiteY29" fmla="*/ 675061 h 826483"/>
                <a:gd name="connsiteX30" fmla="*/ 662640 w 826483"/>
                <a:gd name="connsiteY30" fmla="*/ 674643 h 826483"/>
                <a:gd name="connsiteX31" fmla="*/ 662962 w 826483"/>
                <a:gd name="connsiteY31" fmla="*/ 668206 h 826483"/>
                <a:gd name="connsiteX32" fmla="*/ 650673 w 826483"/>
                <a:gd name="connsiteY32" fmla="*/ 669468 h 826483"/>
                <a:gd name="connsiteX33" fmla="*/ 660187 w 826483"/>
                <a:gd name="connsiteY33" fmla="*/ 650292 h 826483"/>
                <a:gd name="connsiteX34" fmla="*/ 652745 w 826483"/>
                <a:gd name="connsiteY34" fmla="*/ 648491 h 826483"/>
                <a:gd name="connsiteX35" fmla="*/ 675134 w 826483"/>
                <a:gd name="connsiteY35" fmla="*/ 642657 h 826483"/>
                <a:gd name="connsiteX36" fmla="*/ 674539 w 826483"/>
                <a:gd name="connsiteY36" fmla="*/ 649114 h 826483"/>
                <a:gd name="connsiteX37" fmla="*/ 693791 w 826483"/>
                <a:gd name="connsiteY37" fmla="*/ 649874 h 826483"/>
                <a:gd name="connsiteX38" fmla="*/ 693809 w 826483"/>
                <a:gd name="connsiteY38" fmla="*/ 643851 h 826483"/>
                <a:gd name="connsiteX39" fmla="*/ 675134 w 826483"/>
                <a:gd name="connsiteY39" fmla="*/ 642657 h 826483"/>
                <a:gd name="connsiteX40" fmla="*/ 625436 w 826483"/>
                <a:gd name="connsiteY40" fmla="*/ 640171 h 826483"/>
                <a:gd name="connsiteX41" fmla="*/ 624229 w 826483"/>
                <a:gd name="connsiteY41" fmla="*/ 646416 h 826483"/>
                <a:gd name="connsiteX42" fmla="*/ 643666 w 826483"/>
                <a:gd name="connsiteY42" fmla="*/ 647090 h 826483"/>
                <a:gd name="connsiteX43" fmla="*/ 643889 w 826483"/>
                <a:gd name="connsiteY43" fmla="*/ 641397 h 826483"/>
                <a:gd name="connsiteX44" fmla="*/ 625436 w 826483"/>
                <a:gd name="connsiteY44" fmla="*/ 640171 h 826483"/>
                <a:gd name="connsiteX45" fmla="*/ 614790 w 826483"/>
                <a:gd name="connsiteY45" fmla="*/ 634343 h 826483"/>
                <a:gd name="connsiteX46" fmla="*/ 607256 w 826483"/>
                <a:gd name="connsiteY46" fmla="*/ 644251 h 826483"/>
                <a:gd name="connsiteX47" fmla="*/ 605910 w 826483"/>
                <a:gd name="connsiteY47" fmla="*/ 649875 h 826483"/>
                <a:gd name="connsiteX48" fmla="*/ 609234 w 826483"/>
                <a:gd name="connsiteY48" fmla="*/ 654773 h 826483"/>
                <a:gd name="connsiteX49" fmla="*/ 624786 w 826483"/>
                <a:gd name="connsiteY49" fmla="*/ 669184 h 826483"/>
                <a:gd name="connsiteX50" fmla="*/ 615591 w 826483"/>
                <a:gd name="connsiteY50" fmla="*/ 678349 h 826483"/>
                <a:gd name="connsiteX51" fmla="*/ 620782 w 826483"/>
                <a:gd name="connsiteY51" fmla="*/ 683159 h 826483"/>
                <a:gd name="connsiteX52" fmla="*/ 629222 w 826483"/>
                <a:gd name="connsiteY52" fmla="*/ 673295 h 826483"/>
                <a:gd name="connsiteX53" fmla="*/ 633746 w 826483"/>
                <a:gd name="connsiteY53" fmla="*/ 677487 h 826483"/>
                <a:gd name="connsiteX54" fmla="*/ 634710 w 826483"/>
                <a:gd name="connsiteY54" fmla="*/ 679983 h 826483"/>
                <a:gd name="connsiteX55" fmla="*/ 635243 w 826483"/>
                <a:gd name="connsiteY55" fmla="*/ 681686 h 826483"/>
                <a:gd name="connsiteX56" fmla="*/ 637977 w 826483"/>
                <a:gd name="connsiteY56" fmla="*/ 681033 h 826483"/>
                <a:gd name="connsiteX57" fmla="*/ 643097 w 826483"/>
                <a:gd name="connsiteY57" fmla="*/ 676269 h 826483"/>
                <a:gd name="connsiteX58" fmla="*/ 635352 w 826483"/>
                <a:gd name="connsiteY58" fmla="*/ 669560 h 826483"/>
                <a:gd name="connsiteX59" fmla="*/ 633852 w 826483"/>
                <a:gd name="connsiteY59" fmla="*/ 668170 h 826483"/>
                <a:gd name="connsiteX60" fmla="*/ 647913 w 826483"/>
                <a:gd name="connsiteY60" fmla="*/ 652995 h 826483"/>
                <a:gd name="connsiteX61" fmla="*/ 657183 w 826483"/>
                <a:gd name="connsiteY61" fmla="*/ 643877 h 826483"/>
                <a:gd name="connsiteX62" fmla="*/ 651992 w 826483"/>
                <a:gd name="connsiteY62" fmla="*/ 639067 h 826483"/>
                <a:gd name="connsiteX63" fmla="*/ 643541 w 826483"/>
                <a:gd name="connsiteY63" fmla="*/ 648944 h 826483"/>
                <a:gd name="connsiteX64" fmla="*/ 629479 w 826483"/>
                <a:gd name="connsiteY64" fmla="*/ 664119 h 826483"/>
                <a:gd name="connsiteX65" fmla="*/ 615881 w 826483"/>
                <a:gd name="connsiteY65" fmla="*/ 651518 h 826483"/>
                <a:gd name="connsiteX66" fmla="*/ 613697 w 826483"/>
                <a:gd name="connsiteY66" fmla="*/ 647890 h 826483"/>
                <a:gd name="connsiteX67" fmla="*/ 615822 w 826483"/>
                <a:gd name="connsiteY67" fmla="*/ 644274 h 826483"/>
                <a:gd name="connsiteX68" fmla="*/ 622679 w 826483"/>
                <a:gd name="connsiteY68" fmla="*/ 638140 h 826483"/>
                <a:gd name="connsiteX69" fmla="*/ 614790 w 826483"/>
                <a:gd name="connsiteY69" fmla="*/ 634343 h 826483"/>
                <a:gd name="connsiteX70" fmla="*/ 192387 w 826483"/>
                <a:gd name="connsiteY70" fmla="*/ 632920 h 826483"/>
                <a:gd name="connsiteX71" fmla="*/ 129038 w 826483"/>
                <a:gd name="connsiteY71" fmla="*/ 662228 h 826483"/>
                <a:gd name="connsiteX72" fmla="*/ 136491 w 826483"/>
                <a:gd name="connsiteY72" fmla="*/ 669117 h 826483"/>
                <a:gd name="connsiteX73" fmla="*/ 180644 w 826483"/>
                <a:gd name="connsiteY73" fmla="*/ 647786 h 826483"/>
                <a:gd name="connsiteX74" fmla="*/ 163249 w 826483"/>
                <a:gd name="connsiteY74" fmla="*/ 693849 h 826483"/>
                <a:gd name="connsiteX75" fmla="*/ 165403 w 826483"/>
                <a:gd name="connsiteY75" fmla="*/ 695840 h 826483"/>
                <a:gd name="connsiteX76" fmla="*/ 210031 w 826483"/>
                <a:gd name="connsiteY76" fmla="*/ 674948 h 826483"/>
                <a:gd name="connsiteX77" fmla="*/ 191992 w 826483"/>
                <a:gd name="connsiteY77" fmla="*/ 720415 h 826483"/>
                <a:gd name="connsiteX78" fmla="*/ 199348 w 826483"/>
                <a:gd name="connsiteY78" fmla="*/ 727214 h 826483"/>
                <a:gd name="connsiteX79" fmla="*/ 223951 w 826483"/>
                <a:gd name="connsiteY79" fmla="*/ 662094 h 826483"/>
                <a:gd name="connsiteX80" fmla="*/ 221730 w 826483"/>
                <a:gd name="connsiteY80" fmla="*/ 660041 h 826483"/>
                <a:gd name="connsiteX81" fmla="*/ 177453 w 826483"/>
                <a:gd name="connsiteY81" fmla="*/ 680642 h 826483"/>
                <a:gd name="connsiteX82" fmla="*/ 194593 w 826483"/>
                <a:gd name="connsiteY82" fmla="*/ 634959 h 826483"/>
                <a:gd name="connsiteX83" fmla="*/ 706280 w 826483"/>
                <a:gd name="connsiteY83" fmla="*/ 608007 h 826483"/>
                <a:gd name="connsiteX84" fmla="*/ 662627 w 826483"/>
                <a:gd name="connsiteY84" fmla="*/ 608255 h 826483"/>
                <a:gd name="connsiteX85" fmla="*/ 662654 w 826483"/>
                <a:gd name="connsiteY85" fmla="*/ 614763 h 826483"/>
                <a:gd name="connsiteX86" fmla="*/ 658574 w 826483"/>
                <a:gd name="connsiteY86" fmla="*/ 615027 h 826483"/>
                <a:gd name="connsiteX87" fmla="*/ 660367 w 826483"/>
                <a:gd name="connsiteY87" fmla="*/ 630442 h 826483"/>
                <a:gd name="connsiteX88" fmla="*/ 660960 w 826483"/>
                <a:gd name="connsiteY88" fmla="*/ 636955 h 826483"/>
                <a:gd name="connsiteX89" fmla="*/ 644534 w 826483"/>
                <a:gd name="connsiteY89" fmla="*/ 621733 h 826483"/>
                <a:gd name="connsiteX90" fmla="*/ 634151 w 826483"/>
                <a:gd name="connsiteY90" fmla="*/ 611174 h 826483"/>
                <a:gd name="connsiteX91" fmla="*/ 628698 w 826483"/>
                <a:gd name="connsiteY91" fmla="*/ 617060 h 826483"/>
                <a:gd name="connsiteX92" fmla="*/ 640016 w 826483"/>
                <a:gd name="connsiteY92" fmla="*/ 626609 h 826483"/>
                <a:gd name="connsiteX93" fmla="*/ 682424 w 826483"/>
                <a:gd name="connsiteY93" fmla="*/ 665907 h 826483"/>
                <a:gd name="connsiteX94" fmla="*/ 683647 w 826483"/>
                <a:gd name="connsiteY94" fmla="*/ 668446 h 826483"/>
                <a:gd name="connsiteX95" fmla="*/ 684400 w 826483"/>
                <a:gd name="connsiteY95" fmla="*/ 670549 h 826483"/>
                <a:gd name="connsiteX96" fmla="*/ 686784 w 826483"/>
                <a:gd name="connsiteY96" fmla="*/ 669691 h 826483"/>
                <a:gd name="connsiteX97" fmla="*/ 692265 w 826483"/>
                <a:gd name="connsiteY97" fmla="*/ 664792 h 826483"/>
                <a:gd name="connsiteX98" fmla="*/ 681271 w 826483"/>
                <a:gd name="connsiteY98" fmla="*/ 655776 h 826483"/>
                <a:gd name="connsiteX99" fmla="*/ 662086 w 826483"/>
                <a:gd name="connsiteY99" fmla="*/ 637998 h 826483"/>
                <a:gd name="connsiteX100" fmla="*/ 667103 w 826483"/>
                <a:gd name="connsiteY100" fmla="*/ 638480 h 826483"/>
                <a:gd name="connsiteX101" fmla="*/ 665928 w 826483"/>
                <a:gd name="connsiteY101" fmla="*/ 624289 h 826483"/>
                <a:gd name="connsiteX102" fmla="*/ 666071 w 826483"/>
                <a:gd name="connsiteY102" fmla="*/ 615957 h 826483"/>
                <a:gd name="connsiteX103" fmla="*/ 706736 w 826483"/>
                <a:gd name="connsiteY103" fmla="*/ 614531 h 826483"/>
                <a:gd name="connsiteX104" fmla="*/ 141757 w 826483"/>
                <a:gd name="connsiteY104" fmla="*/ 561833 h 826483"/>
                <a:gd name="connsiteX105" fmla="*/ 72835 w 826483"/>
                <a:gd name="connsiteY105" fmla="*/ 572872 h 826483"/>
                <a:gd name="connsiteX106" fmla="*/ 78141 w 826483"/>
                <a:gd name="connsiteY106" fmla="*/ 581523 h 826483"/>
                <a:gd name="connsiteX107" fmla="*/ 126423 w 826483"/>
                <a:gd name="connsiteY107" fmla="*/ 572959 h 826483"/>
                <a:gd name="connsiteX108" fmla="*/ 97194 w 826483"/>
                <a:gd name="connsiteY108" fmla="*/ 612583 h 826483"/>
                <a:gd name="connsiteX109" fmla="*/ 98727 w 826483"/>
                <a:gd name="connsiteY109" fmla="*/ 615083 h 826483"/>
                <a:gd name="connsiteX110" fmla="*/ 147348 w 826483"/>
                <a:gd name="connsiteY110" fmla="*/ 607071 h 826483"/>
                <a:gd name="connsiteX111" fmla="*/ 117659 w 826483"/>
                <a:gd name="connsiteY111" fmla="*/ 645945 h 826483"/>
                <a:gd name="connsiteX112" fmla="*/ 122896 w 826483"/>
                <a:gd name="connsiteY112" fmla="*/ 654484 h 826483"/>
                <a:gd name="connsiteX113" fmla="*/ 164231 w 826483"/>
                <a:gd name="connsiteY113" fmla="*/ 598471 h 826483"/>
                <a:gd name="connsiteX114" fmla="*/ 162649 w 826483"/>
                <a:gd name="connsiteY114" fmla="*/ 595892 h 826483"/>
                <a:gd name="connsiteX115" fmla="*/ 114446 w 826483"/>
                <a:gd name="connsiteY115" fmla="*/ 603721 h 826483"/>
                <a:gd name="connsiteX116" fmla="*/ 143327 w 826483"/>
                <a:gd name="connsiteY116" fmla="*/ 564394 h 826483"/>
                <a:gd name="connsiteX117" fmla="*/ 670205 w 826483"/>
                <a:gd name="connsiteY117" fmla="*/ 558673 h 826483"/>
                <a:gd name="connsiteX118" fmla="*/ 665866 w 826483"/>
                <a:gd name="connsiteY118" fmla="*/ 569096 h 826483"/>
                <a:gd name="connsiteX119" fmla="*/ 665715 w 826483"/>
                <a:gd name="connsiteY119" fmla="*/ 574430 h 826483"/>
                <a:gd name="connsiteX120" fmla="*/ 669221 w 826483"/>
                <a:gd name="connsiteY120" fmla="*/ 577843 h 826483"/>
                <a:gd name="connsiteX121" fmla="*/ 724068 w 826483"/>
                <a:gd name="connsiteY121" fmla="*/ 607897 h 826483"/>
                <a:gd name="connsiteX122" fmla="*/ 727018 w 826483"/>
                <a:gd name="connsiteY122" fmla="*/ 609916 h 826483"/>
                <a:gd name="connsiteX123" fmla="*/ 727823 w 826483"/>
                <a:gd name="connsiteY123" fmla="*/ 611925 h 826483"/>
                <a:gd name="connsiteX124" fmla="*/ 728924 w 826483"/>
                <a:gd name="connsiteY124" fmla="*/ 613693 h 826483"/>
                <a:gd name="connsiteX125" fmla="*/ 731244 w 826483"/>
                <a:gd name="connsiteY125" fmla="*/ 612888 h 826483"/>
                <a:gd name="connsiteX126" fmla="*/ 732450 w 826483"/>
                <a:gd name="connsiteY126" fmla="*/ 610507 h 826483"/>
                <a:gd name="connsiteX127" fmla="*/ 735964 w 826483"/>
                <a:gd name="connsiteY127" fmla="*/ 605170 h 826483"/>
                <a:gd name="connsiteX128" fmla="*/ 722737 w 826483"/>
                <a:gd name="connsiteY128" fmla="*/ 598705 h 826483"/>
                <a:gd name="connsiteX129" fmla="*/ 675048 w 826483"/>
                <a:gd name="connsiteY129" fmla="*/ 572573 h 826483"/>
                <a:gd name="connsiteX130" fmla="*/ 673566 w 826483"/>
                <a:gd name="connsiteY130" fmla="*/ 570751 h 826483"/>
                <a:gd name="connsiteX131" fmla="*/ 674732 w 826483"/>
                <a:gd name="connsiteY131" fmla="*/ 567637 h 826483"/>
                <a:gd name="connsiteX132" fmla="*/ 679699 w 826483"/>
                <a:gd name="connsiteY132" fmla="*/ 560722 h 826483"/>
                <a:gd name="connsiteX133" fmla="*/ 670205 w 826483"/>
                <a:gd name="connsiteY133" fmla="*/ 558673 h 826483"/>
                <a:gd name="connsiteX134" fmla="*/ 700932 w 826483"/>
                <a:gd name="connsiteY134" fmla="*/ 543459 h 826483"/>
                <a:gd name="connsiteX135" fmla="*/ 694246 w 826483"/>
                <a:gd name="connsiteY135" fmla="*/ 548051 h 826483"/>
                <a:gd name="connsiteX136" fmla="*/ 703531 w 826483"/>
                <a:gd name="connsiteY136" fmla="*/ 563809 h 826483"/>
                <a:gd name="connsiteX137" fmla="*/ 713242 w 826483"/>
                <a:gd name="connsiteY137" fmla="*/ 576246 h 826483"/>
                <a:gd name="connsiteX138" fmla="*/ 717274 w 826483"/>
                <a:gd name="connsiteY138" fmla="*/ 581365 h 826483"/>
                <a:gd name="connsiteX139" fmla="*/ 718313 w 826483"/>
                <a:gd name="connsiteY139" fmla="*/ 584565 h 826483"/>
                <a:gd name="connsiteX140" fmla="*/ 720738 w 826483"/>
                <a:gd name="connsiteY140" fmla="*/ 583491 h 826483"/>
                <a:gd name="connsiteX141" fmla="*/ 726154 w 826483"/>
                <a:gd name="connsiteY141" fmla="*/ 578381 h 826483"/>
                <a:gd name="connsiteX142" fmla="*/ 710163 w 826483"/>
                <a:gd name="connsiteY142" fmla="*/ 561489 h 826483"/>
                <a:gd name="connsiteX143" fmla="*/ 700932 w 826483"/>
                <a:gd name="connsiteY143" fmla="*/ 543459 h 826483"/>
                <a:gd name="connsiteX144" fmla="*/ 728288 w 826483"/>
                <a:gd name="connsiteY144" fmla="*/ 491677 h 826483"/>
                <a:gd name="connsiteX145" fmla="*/ 747464 w 826483"/>
                <a:gd name="connsiteY145" fmla="*/ 496661 h 826483"/>
                <a:gd name="connsiteX146" fmla="*/ 742805 w 826483"/>
                <a:gd name="connsiteY146" fmla="*/ 514588 h 826483"/>
                <a:gd name="connsiteX147" fmla="*/ 723629 w 826483"/>
                <a:gd name="connsiteY147" fmla="*/ 509605 h 826483"/>
                <a:gd name="connsiteX148" fmla="*/ 766774 w 826483"/>
                <a:gd name="connsiteY148" fmla="*/ 482471 h 826483"/>
                <a:gd name="connsiteX149" fmla="*/ 763455 w 826483"/>
                <a:gd name="connsiteY149" fmla="*/ 498314 h 826483"/>
                <a:gd name="connsiteX150" fmla="*/ 753282 w 826483"/>
                <a:gd name="connsiteY150" fmla="*/ 537460 h 826483"/>
                <a:gd name="connsiteX151" fmla="*/ 700999 w 826483"/>
                <a:gd name="connsiteY151" fmla="*/ 523873 h 826483"/>
                <a:gd name="connsiteX152" fmla="*/ 697354 w 826483"/>
                <a:gd name="connsiteY152" fmla="*/ 521553 h 826483"/>
                <a:gd name="connsiteX153" fmla="*/ 697376 w 826483"/>
                <a:gd name="connsiteY153" fmla="*/ 517040 h 826483"/>
                <a:gd name="connsiteX154" fmla="*/ 700510 w 826483"/>
                <a:gd name="connsiteY154" fmla="*/ 508746 h 826483"/>
                <a:gd name="connsiteX155" fmla="*/ 691349 w 826483"/>
                <a:gd name="connsiteY155" fmla="*/ 509027 h 826483"/>
                <a:gd name="connsiteX156" fmla="*/ 689293 w 826483"/>
                <a:gd name="connsiteY156" fmla="*/ 521759 h 826483"/>
                <a:gd name="connsiteX157" fmla="*/ 691147 w 826483"/>
                <a:gd name="connsiteY157" fmla="*/ 527530 h 826483"/>
                <a:gd name="connsiteX158" fmla="*/ 697492 w 826483"/>
                <a:gd name="connsiteY158" fmla="*/ 530541 h 826483"/>
                <a:gd name="connsiteX159" fmla="*/ 751437 w 826483"/>
                <a:gd name="connsiteY159" fmla="*/ 544560 h 826483"/>
                <a:gd name="connsiteX160" fmla="*/ 747059 w 826483"/>
                <a:gd name="connsiteY160" fmla="*/ 558334 h 826483"/>
                <a:gd name="connsiteX161" fmla="*/ 754409 w 826483"/>
                <a:gd name="connsiteY161" fmla="*/ 560244 h 826483"/>
                <a:gd name="connsiteX162" fmla="*/ 757920 w 826483"/>
                <a:gd name="connsiteY162" fmla="*/ 544307 h 826483"/>
                <a:gd name="connsiteX163" fmla="*/ 763299 w 826483"/>
                <a:gd name="connsiteY163" fmla="*/ 522614 h 826483"/>
                <a:gd name="connsiteX164" fmla="*/ 769256 w 826483"/>
                <a:gd name="connsiteY164" fmla="*/ 500686 h 826483"/>
                <a:gd name="connsiteX165" fmla="*/ 774123 w 826483"/>
                <a:gd name="connsiteY165" fmla="*/ 484381 h 826483"/>
                <a:gd name="connsiteX166" fmla="*/ 716907 w 826483"/>
                <a:gd name="connsiteY166" fmla="*/ 480697 h 826483"/>
                <a:gd name="connsiteX167" fmla="*/ 714954 w 826483"/>
                <a:gd name="connsiteY167" fmla="*/ 488213 h 826483"/>
                <a:gd name="connsiteX168" fmla="*/ 722437 w 826483"/>
                <a:gd name="connsiteY168" fmla="*/ 490157 h 826483"/>
                <a:gd name="connsiteX169" fmla="*/ 717778 w 826483"/>
                <a:gd name="connsiteY169" fmla="*/ 508084 h 826483"/>
                <a:gd name="connsiteX170" fmla="*/ 711543 w 826483"/>
                <a:gd name="connsiteY170" fmla="*/ 506464 h 826483"/>
                <a:gd name="connsiteX171" fmla="*/ 709655 w 826483"/>
                <a:gd name="connsiteY171" fmla="*/ 513731 h 826483"/>
                <a:gd name="connsiteX172" fmla="*/ 721523 w 826483"/>
                <a:gd name="connsiteY172" fmla="*/ 516282 h 826483"/>
                <a:gd name="connsiteX173" fmla="*/ 739982 w 826483"/>
                <a:gd name="connsiteY173" fmla="*/ 521079 h 826483"/>
                <a:gd name="connsiteX174" fmla="*/ 747355 w 826483"/>
                <a:gd name="connsiteY174" fmla="*/ 523173 h 826483"/>
                <a:gd name="connsiteX175" fmla="*/ 750574 w 826483"/>
                <a:gd name="connsiteY175" fmla="*/ 508729 h 826483"/>
                <a:gd name="connsiteX176" fmla="*/ 755682 w 826483"/>
                <a:gd name="connsiteY176" fmla="*/ 491128 h 826483"/>
                <a:gd name="connsiteX177" fmla="*/ 748179 w 826483"/>
                <a:gd name="connsiteY177" fmla="*/ 489535 h 826483"/>
                <a:gd name="connsiteX178" fmla="*/ 728473 w 826483"/>
                <a:gd name="connsiteY178" fmla="*/ 484413 h 826483"/>
                <a:gd name="connsiteX179" fmla="*/ 716907 w 826483"/>
                <a:gd name="connsiteY179" fmla="*/ 480697 h 826483"/>
                <a:gd name="connsiteX180" fmla="*/ 43813 w 826483"/>
                <a:gd name="connsiteY180" fmla="*/ 471221 h 826483"/>
                <a:gd name="connsiteX181" fmla="*/ 46567 w 826483"/>
                <a:gd name="connsiteY181" fmla="*/ 480989 h 826483"/>
                <a:gd name="connsiteX182" fmla="*/ 95358 w 826483"/>
                <a:gd name="connsiteY182" fmla="*/ 485881 h 826483"/>
                <a:gd name="connsiteX183" fmla="*/ 56453 w 826483"/>
                <a:gd name="connsiteY183" fmla="*/ 516060 h 826483"/>
                <a:gd name="connsiteX184" fmla="*/ 57248 w 826483"/>
                <a:gd name="connsiteY184" fmla="*/ 518883 h 826483"/>
                <a:gd name="connsiteX185" fmla="*/ 106215 w 826483"/>
                <a:gd name="connsiteY185" fmla="*/ 524398 h 826483"/>
                <a:gd name="connsiteX186" fmla="*/ 67071 w 826483"/>
                <a:gd name="connsiteY186" fmla="*/ 553731 h 826483"/>
                <a:gd name="connsiteX187" fmla="*/ 69789 w 826483"/>
                <a:gd name="connsiteY187" fmla="*/ 563372 h 826483"/>
                <a:gd name="connsiteX188" fmla="*/ 124800 w 826483"/>
                <a:gd name="connsiteY188" fmla="*/ 520714 h 826483"/>
                <a:gd name="connsiteX189" fmla="*/ 123979 w 826483"/>
                <a:gd name="connsiteY189" fmla="*/ 517803 h 826483"/>
                <a:gd name="connsiteX190" fmla="*/ 75465 w 826483"/>
                <a:gd name="connsiteY190" fmla="*/ 512224 h 826483"/>
                <a:gd name="connsiteX191" fmla="*/ 113954 w 826483"/>
                <a:gd name="connsiteY191" fmla="*/ 482236 h 826483"/>
                <a:gd name="connsiteX192" fmla="*/ 113139 w 826483"/>
                <a:gd name="connsiteY192" fmla="*/ 479345 h 826483"/>
                <a:gd name="connsiteX193" fmla="*/ 99987 w 826483"/>
                <a:gd name="connsiteY193" fmla="*/ 434004 h 826483"/>
                <a:gd name="connsiteX194" fmla="*/ 94702 w 826483"/>
                <a:gd name="connsiteY194" fmla="*/ 436851 h 826483"/>
                <a:gd name="connsiteX195" fmla="*/ 92956 w 826483"/>
                <a:gd name="connsiteY195" fmla="*/ 442707 h 826483"/>
                <a:gd name="connsiteX196" fmla="*/ 95804 w 826483"/>
                <a:gd name="connsiteY196" fmla="*/ 448046 h 826483"/>
                <a:gd name="connsiteX197" fmla="*/ 101554 w 826483"/>
                <a:gd name="connsiteY197" fmla="*/ 449864 h 826483"/>
                <a:gd name="connsiteX198" fmla="*/ 107007 w 826483"/>
                <a:gd name="connsiteY198" fmla="*/ 446944 h 826483"/>
                <a:gd name="connsiteX199" fmla="*/ 108814 w 826483"/>
                <a:gd name="connsiteY199" fmla="*/ 441140 h 826483"/>
                <a:gd name="connsiteX200" fmla="*/ 105949 w 826483"/>
                <a:gd name="connsiteY200" fmla="*/ 435747 h 826483"/>
                <a:gd name="connsiteX201" fmla="*/ 99987 w 826483"/>
                <a:gd name="connsiteY201" fmla="*/ 434004 h 826483"/>
                <a:gd name="connsiteX202" fmla="*/ 722774 w 826483"/>
                <a:gd name="connsiteY202" fmla="*/ 421744 h 826483"/>
                <a:gd name="connsiteX203" fmla="*/ 718894 w 826483"/>
                <a:gd name="connsiteY203" fmla="*/ 428205 h 826483"/>
                <a:gd name="connsiteX204" fmla="*/ 750004 w 826483"/>
                <a:gd name="connsiteY204" fmla="*/ 445283 h 826483"/>
                <a:gd name="connsiteX205" fmla="*/ 720814 w 826483"/>
                <a:gd name="connsiteY205" fmla="*/ 445007 h 826483"/>
                <a:gd name="connsiteX206" fmla="*/ 703795 w 826483"/>
                <a:gd name="connsiteY206" fmla="*/ 444160 h 826483"/>
                <a:gd name="connsiteX207" fmla="*/ 703719 w 826483"/>
                <a:gd name="connsiteY207" fmla="*/ 452268 h 826483"/>
                <a:gd name="connsiteX208" fmla="*/ 720750 w 826483"/>
                <a:gd name="connsiteY208" fmla="*/ 451742 h 826483"/>
                <a:gd name="connsiteX209" fmla="*/ 749940 w 826483"/>
                <a:gd name="connsiteY209" fmla="*/ 452018 h 826483"/>
                <a:gd name="connsiteX210" fmla="*/ 719385 w 826483"/>
                <a:gd name="connsiteY210" fmla="*/ 467229 h 826483"/>
                <a:gd name="connsiteX211" fmla="*/ 723710 w 826483"/>
                <a:gd name="connsiteY211" fmla="*/ 473075 h 826483"/>
                <a:gd name="connsiteX212" fmla="*/ 750026 w 826483"/>
                <a:gd name="connsiteY212" fmla="*/ 456468 h 826483"/>
                <a:gd name="connsiteX213" fmla="*/ 760504 w 826483"/>
                <a:gd name="connsiteY213" fmla="*/ 452309 h 826483"/>
                <a:gd name="connsiteX214" fmla="*/ 760412 w 826483"/>
                <a:gd name="connsiteY214" fmla="*/ 457664 h 826483"/>
                <a:gd name="connsiteX215" fmla="*/ 759651 w 826483"/>
                <a:gd name="connsiteY215" fmla="*/ 470064 h 826483"/>
                <a:gd name="connsiteX216" fmla="*/ 766986 w 826483"/>
                <a:gd name="connsiteY216" fmla="*/ 470133 h 826483"/>
                <a:gd name="connsiteX217" fmla="*/ 766380 w 826483"/>
                <a:gd name="connsiteY217" fmla="*/ 452173 h 826483"/>
                <a:gd name="connsiteX218" fmla="*/ 774613 w 826483"/>
                <a:gd name="connsiteY218" fmla="*/ 452250 h 826483"/>
                <a:gd name="connsiteX219" fmla="*/ 779778 w 826483"/>
                <a:gd name="connsiteY219" fmla="*/ 453416 h 826483"/>
                <a:gd name="connsiteX220" fmla="*/ 782170 w 826483"/>
                <a:gd name="connsiteY220" fmla="*/ 454555 h 826483"/>
                <a:gd name="connsiteX221" fmla="*/ 783305 w 826483"/>
                <a:gd name="connsiteY221" fmla="*/ 452230 h 826483"/>
                <a:gd name="connsiteX222" fmla="*/ 784236 w 826483"/>
                <a:gd name="connsiteY222" fmla="*/ 444747 h 826483"/>
                <a:gd name="connsiteX223" fmla="*/ 766444 w 826483"/>
                <a:gd name="connsiteY223" fmla="*/ 445438 h 826483"/>
                <a:gd name="connsiteX224" fmla="*/ 767373 w 826483"/>
                <a:gd name="connsiteY224" fmla="*/ 429210 h 826483"/>
                <a:gd name="connsiteX225" fmla="*/ 760038 w 826483"/>
                <a:gd name="connsiteY225" fmla="*/ 429141 h 826483"/>
                <a:gd name="connsiteX226" fmla="*/ 760577 w 826483"/>
                <a:gd name="connsiteY226" fmla="*/ 444782 h 826483"/>
                <a:gd name="connsiteX227" fmla="*/ 740741 w 826483"/>
                <a:gd name="connsiteY227" fmla="*/ 435675 h 826483"/>
                <a:gd name="connsiteX228" fmla="*/ 722774 w 826483"/>
                <a:gd name="connsiteY228" fmla="*/ 421744 h 826483"/>
                <a:gd name="connsiteX229" fmla="*/ 725335 w 826483"/>
                <a:gd name="connsiteY229" fmla="*/ 389809 h 826483"/>
                <a:gd name="connsiteX230" fmla="*/ 722035 w 826483"/>
                <a:gd name="connsiteY230" fmla="*/ 395871 h 826483"/>
                <a:gd name="connsiteX231" fmla="*/ 748111 w 826483"/>
                <a:gd name="connsiteY231" fmla="*/ 409268 h 826483"/>
                <a:gd name="connsiteX232" fmla="*/ 721411 w 826483"/>
                <a:gd name="connsiteY232" fmla="*/ 409016 h 826483"/>
                <a:gd name="connsiteX233" fmla="*/ 704392 w 826483"/>
                <a:gd name="connsiteY233" fmla="*/ 408168 h 826483"/>
                <a:gd name="connsiteX234" fmla="*/ 704315 w 826483"/>
                <a:gd name="connsiteY234" fmla="*/ 416362 h 826483"/>
                <a:gd name="connsiteX235" fmla="*/ 721347 w 826483"/>
                <a:gd name="connsiteY235" fmla="*/ 415836 h 826483"/>
                <a:gd name="connsiteX236" fmla="*/ 749163 w 826483"/>
                <a:gd name="connsiteY236" fmla="*/ 416099 h 826483"/>
                <a:gd name="connsiteX237" fmla="*/ 736011 w 826483"/>
                <a:gd name="connsiteY237" fmla="*/ 426080 h 826483"/>
                <a:gd name="connsiteX238" fmla="*/ 740924 w 826483"/>
                <a:gd name="connsiteY238" fmla="*/ 431228 h 826483"/>
                <a:gd name="connsiteX239" fmla="*/ 755675 w 826483"/>
                <a:gd name="connsiteY239" fmla="*/ 416160 h 826483"/>
                <a:gd name="connsiteX240" fmla="*/ 760847 w 826483"/>
                <a:gd name="connsiteY240" fmla="*/ 416209 h 826483"/>
                <a:gd name="connsiteX241" fmla="*/ 760047 w 826483"/>
                <a:gd name="connsiteY241" fmla="*/ 428143 h 826483"/>
                <a:gd name="connsiteX242" fmla="*/ 767553 w 826483"/>
                <a:gd name="connsiteY242" fmla="*/ 428214 h 826483"/>
                <a:gd name="connsiteX243" fmla="*/ 766979 w 826483"/>
                <a:gd name="connsiteY243" fmla="*/ 416267 h 826483"/>
                <a:gd name="connsiteX244" fmla="*/ 775037 w 826483"/>
                <a:gd name="connsiteY244" fmla="*/ 416343 h 826483"/>
                <a:gd name="connsiteX245" fmla="*/ 780203 w 826483"/>
                <a:gd name="connsiteY245" fmla="*/ 417508 h 826483"/>
                <a:gd name="connsiteX246" fmla="*/ 782595 w 826483"/>
                <a:gd name="connsiteY246" fmla="*/ 418648 h 826483"/>
                <a:gd name="connsiteX247" fmla="*/ 783730 w 826483"/>
                <a:gd name="connsiteY247" fmla="*/ 416323 h 826483"/>
                <a:gd name="connsiteX248" fmla="*/ 784576 w 826483"/>
                <a:gd name="connsiteY248" fmla="*/ 408754 h 826483"/>
                <a:gd name="connsiteX249" fmla="*/ 766956 w 826483"/>
                <a:gd name="connsiteY249" fmla="*/ 409447 h 826483"/>
                <a:gd name="connsiteX250" fmla="*/ 767870 w 826483"/>
                <a:gd name="connsiteY250" fmla="*/ 394678 h 826483"/>
                <a:gd name="connsiteX251" fmla="*/ 760364 w 826483"/>
                <a:gd name="connsiteY251" fmla="*/ 394607 h 826483"/>
                <a:gd name="connsiteX252" fmla="*/ 760814 w 826483"/>
                <a:gd name="connsiteY252" fmla="*/ 401461 h 826483"/>
                <a:gd name="connsiteX253" fmla="*/ 760910 w 826483"/>
                <a:gd name="connsiteY253" fmla="*/ 409266 h 826483"/>
                <a:gd name="connsiteX254" fmla="*/ 752651 w 826483"/>
                <a:gd name="connsiteY254" fmla="*/ 406553 h 826483"/>
                <a:gd name="connsiteX255" fmla="*/ 743406 w 826483"/>
                <a:gd name="connsiteY255" fmla="*/ 402077 h 826483"/>
                <a:gd name="connsiteX256" fmla="*/ 725335 w 826483"/>
                <a:gd name="connsiteY256" fmla="*/ 389809 h 826483"/>
                <a:gd name="connsiteX257" fmla="*/ 77766 w 826483"/>
                <a:gd name="connsiteY257" fmla="*/ 372175 h 826483"/>
                <a:gd name="connsiteX258" fmla="*/ 94231 w 826483"/>
                <a:gd name="connsiteY258" fmla="*/ 379783 h 826483"/>
                <a:gd name="connsiteX259" fmla="*/ 100305 w 826483"/>
                <a:gd name="connsiteY259" fmla="*/ 396018 h 826483"/>
                <a:gd name="connsiteX260" fmla="*/ 92735 w 826483"/>
                <a:gd name="connsiteY260" fmla="*/ 411855 h 826483"/>
                <a:gd name="connsiteX261" fmla="*/ 75480 w 826483"/>
                <a:gd name="connsiteY261" fmla="*/ 417710 h 826483"/>
                <a:gd name="connsiteX262" fmla="*/ 59210 w 826483"/>
                <a:gd name="connsiteY262" fmla="*/ 410355 h 826483"/>
                <a:gd name="connsiteX263" fmla="*/ 53287 w 826483"/>
                <a:gd name="connsiteY263" fmla="*/ 393772 h 826483"/>
                <a:gd name="connsiteX264" fmla="*/ 60957 w 826483"/>
                <a:gd name="connsiteY264" fmla="*/ 377993 h 826483"/>
                <a:gd name="connsiteX265" fmla="*/ 77766 w 826483"/>
                <a:gd name="connsiteY265" fmla="*/ 372175 h 826483"/>
                <a:gd name="connsiteX266" fmla="*/ 704137 w 826483"/>
                <a:gd name="connsiteY266" fmla="*/ 364413 h 826483"/>
                <a:gd name="connsiteX267" fmla="*/ 705337 w 826483"/>
                <a:gd name="connsiteY267" fmla="*/ 371970 h 826483"/>
                <a:gd name="connsiteX268" fmla="*/ 779066 w 826483"/>
                <a:gd name="connsiteY268" fmla="*/ 385514 h 826483"/>
                <a:gd name="connsiteX269" fmla="*/ 777861 w 826483"/>
                <a:gd name="connsiteY269" fmla="*/ 377928 h 826483"/>
                <a:gd name="connsiteX270" fmla="*/ 78041 w 826483"/>
                <a:gd name="connsiteY270" fmla="*/ 362143 h 826483"/>
                <a:gd name="connsiteX271" fmla="*/ 54468 w 826483"/>
                <a:gd name="connsiteY271" fmla="*/ 370499 h 826483"/>
                <a:gd name="connsiteX272" fmla="*/ 43638 w 826483"/>
                <a:gd name="connsiteY272" fmla="*/ 392719 h 826483"/>
                <a:gd name="connsiteX273" fmla="*/ 54965 w 826483"/>
                <a:gd name="connsiteY273" fmla="*/ 416111 h 826483"/>
                <a:gd name="connsiteX274" fmla="*/ 44083 w 826483"/>
                <a:gd name="connsiteY274" fmla="*/ 415565 h 826483"/>
                <a:gd name="connsiteX275" fmla="*/ 43580 w 826483"/>
                <a:gd name="connsiteY275" fmla="*/ 425587 h 826483"/>
                <a:gd name="connsiteX276" fmla="*/ 127974 w 826483"/>
                <a:gd name="connsiteY276" fmla="*/ 429824 h 826483"/>
                <a:gd name="connsiteX277" fmla="*/ 128478 w 826483"/>
                <a:gd name="connsiteY277" fmla="*/ 419802 h 826483"/>
                <a:gd name="connsiteX278" fmla="*/ 96165 w 826483"/>
                <a:gd name="connsiteY278" fmla="*/ 418180 h 826483"/>
                <a:gd name="connsiteX279" fmla="*/ 109677 w 826483"/>
                <a:gd name="connsiteY279" fmla="*/ 395806 h 826483"/>
                <a:gd name="connsiteX280" fmla="*/ 101061 w 826483"/>
                <a:gd name="connsiteY280" fmla="*/ 372721 h 826483"/>
                <a:gd name="connsiteX281" fmla="*/ 78041 w 826483"/>
                <a:gd name="connsiteY281" fmla="*/ 362143 h 826483"/>
                <a:gd name="connsiteX282" fmla="*/ 767446 w 826483"/>
                <a:gd name="connsiteY282" fmla="*/ 325063 h 826483"/>
                <a:gd name="connsiteX283" fmla="*/ 706869 w 826483"/>
                <a:gd name="connsiteY283" fmla="*/ 340356 h 826483"/>
                <a:gd name="connsiteX284" fmla="*/ 709381 w 826483"/>
                <a:gd name="connsiteY284" fmla="*/ 350305 h 826483"/>
                <a:gd name="connsiteX285" fmla="*/ 730315 w 826483"/>
                <a:gd name="connsiteY285" fmla="*/ 345020 h 826483"/>
                <a:gd name="connsiteX286" fmla="*/ 750543 w 826483"/>
                <a:gd name="connsiteY286" fmla="*/ 341370 h 826483"/>
                <a:gd name="connsiteX287" fmla="*/ 760150 w 826483"/>
                <a:gd name="connsiteY287" fmla="*/ 343361 h 826483"/>
                <a:gd name="connsiteX288" fmla="*/ 764823 w 826483"/>
                <a:gd name="connsiteY288" fmla="*/ 348228 h 826483"/>
                <a:gd name="connsiteX289" fmla="*/ 764786 w 826483"/>
                <a:gd name="connsiteY289" fmla="*/ 352257 h 826483"/>
                <a:gd name="connsiteX290" fmla="*/ 773820 w 826483"/>
                <a:gd name="connsiteY290" fmla="*/ 354994 h 826483"/>
                <a:gd name="connsiteX291" fmla="*/ 774495 w 826483"/>
                <a:gd name="connsiteY291" fmla="*/ 346490 h 826483"/>
                <a:gd name="connsiteX292" fmla="*/ 769954 w 826483"/>
                <a:gd name="connsiteY292" fmla="*/ 339498 h 826483"/>
                <a:gd name="connsiteX293" fmla="*/ 761596 w 826483"/>
                <a:gd name="connsiteY293" fmla="*/ 337123 h 826483"/>
                <a:gd name="connsiteX294" fmla="*/ 769958 w 826483"/>
                <a:gd name="connsiteY294" fmla="*/ 335012 h 826483"/>
                <a:gd name="connsiteX295" fmla="*/ 88074 w 826483"/>
                <a:gd name="connsiteY295" fmla="*/ 296482 h 826483"/>
                <a:gd name="connsiteX296" fmla="*/ 97130 w 826483"/>
                <a:gd name="connsiteY296" fmla="*/ 297279 h 826483"/>
                <a:gd name="connsiteX297" fmla="*/ 111518 w 826483"/>
                <a:gd name="connsiteY297" fmla="*/ 308321 h 826483"/>
                <a:gd name="connsiteX298" fmla="*/ 113874 w 826483"/>
                <a:gd name="connsiteY298" fmla="*/ 325496 h 826483"/>
                <a:gd name="connsiteX299" fmla="*/ 103006 w 826483"/>
                <a:gd name="connsiteY299" fmla="*/ 339280 h 826483"/>
                <a:gd name="connsiteX300" fmla="*/ 84887 w 826483"/>
                <a:gd name="connsiteY300" fmla="*/ 341197 h 826483"/>
                <a:gd name="connsiteX301" fmla="*/ 70632 w 826483"/>
                <a:gd name="connsiteY301" fmla="*/ 330444 h 826483"/>
                <a:gd name="connsiteX302" fmla="*/ 68501 w 826483"/>
                <a:gd name="connsiteY302" fmla="*/ 312965 h 826483"/>
                <a:gd name="connsiteX303" fmla="*/ 79453 w 826483"/>
                <a:gd name="connsiteY303" fmla="*/ 299258 h 826483"/>
                <a:gd name="connsiteX304" fmla="*/ 88074 w 826483"/>
                <a:gd name="connsiteY304" fmla="*/ 296482 h 826483"/>
                <a:gd name="connsiteX305" fmla="*/ 86932 w 826483"/>
                <a:gd name="connsiteY305" fmla="*/ 286493 h 826483"/>
                <a:gd name="connsiteX306" fmla="*/ 74771 w 826483"/>
                <a:gd name="connsiteY306" fmla="*/ 290521 h 826483"/>
                <a:gd name="connsiteX307" fmla="*/ 59320 w 826483"/>
                <a:gd name="connsiteY307" fmla="*/ 309816 h 826483"/>
                <a:gd name="connsiteX308" fmla="*/ 65225 w 826483"/>
                <a:gd name="connsiteY308" fmla="*/ 335127 h 826483"/>
                <a:gd name="connsiteX309" fmla="*/ 54729 w 826483"/>
                <a:gd name="connsiteY309" fmla="*/ 332201 h 826483"/>
                <a:gd name="connsiteX310" fmla="*/ 52035 w 826483"/>
                <a:gd name="connsiteY310" fmla="*/ 341867 h 826483"/>
                <a:gd name="connsiteX311" fmla="*/ 133432 w 826483"/>
                <a:gd name="connsiteY311" fmla="*/ 364559 h 826483"/>
                <a:gd name="connsiteX312" fmla="*/ 136127 w 826483"/>
                <a:gd name="connsiteY312" fmla="*/ 354892 h 826483"/>
                <a:gd name="connsiteX313" fmla="*/ 104962 w 826483"/>
                <a:gd name="connsiteY313" fmla="*/ 346204 h 826483"/>
                <a:gd name="connsiteX314" fmla="*/ 123063 w 826483"/>
                <a:gd name="connsiteY314" fmla="*/ 327350 h 826483"/>
                <a:gd name="connsiteX315" fmla="*/ 119735 w 826483"/>
                <a:gd name="connsiteY315" fmla="*/ 302935 h 826483"/>
                <a:gd name="connsiteX316" fmla="*/ 99604 w 826483"/>
                <a:gd name="connsiteY316" fmla="*/ 287554 h 826483"/>
                <a:gd name="connsiteX317" fmla="*/ 86932 w 826483"/>
                <a:gd name="connsiteY317" fmla="*/ 286493 h 826483"/>
                <a:gd name="connsiteX318" fmla="*/ 725320 w 826483"/>
                <a:gd name="connsiteY318" fmla="*/ 274629 h 826483"/>
                <a:gd name="connsiteX319" fmla="*/ 734254 w 826483"/>
                <a:gd name="connsiteY319" fmla="*/ 276231 h 826483"/>
                <a:gd name="connsiteX320" fmla="*/ 746791 w 826483"/>
                <a:gd name="connsiteY320" fmla="*/ 288040 h 826483"/>
                <a:gd name="connsiteX321" fmla="*/ 746435 w 826483"/>
                <a:gd name="connsiteY321" fmla="*/ 305201 h 826483"/>
                <a:gd name="connsiteX322" fmla="*/ 733827 w 826483"/>
                <a:gd name="connsiteY322" fmla="*/ 317743 h 826483"/>
                <a:gd name="connsiteX323" fmla="*/ 716090 w 826483"/>
                <a:gd name="connsiteY323" fmla="*/ 318109 h 826483"/>
                <a:gd name="connsiteX324" fmla="*/ 703725 w 826483"/>
                <a:gd name="connsiteY324" fmla="*/ 306179 h 826483"/>
                <a:gd name="connsiteX325" fmla="*/ 703709 w 826483"/>
                <a:gd name="connsiteY325" fmla="*/ 288867 h 826483"/>
                <a:gd name="connsiteX326" fmla="*/ 716482 w 826483"/>
                <a:gd name="connsiteY326" fmla="*/ 276564 h 826483"/>
                <a:gd name="connsiteX327" fmla="*/ 725320 w 826483"/>
                <a:gd name="connsiteY327" fmla="*/ 274629 h 826483"/>
                <a:gd name="connsiteX328" fmla="*/ 725211 w 826483"/>
                <a:gd name="connsiteY328" fmla="*/ 264319 h 826483"/>
                <a:gd name="connsiteX329" fmla="*/ 712603 w 826483"/>
                <a:gd name="connsiteY329" fmla="*/ 267064 h 826483"/>
                <a:gd name="connsiteX330" fmla="*/ 694840 w 826483"/>
                <a:gd name="connsiteY330" fmla="*/ 284756 h 826483"/>
                <a:gd name="connsiteX331" fmla="*/ 694899 w 826483"/>
                <a:gd name="connsiteY331" fmla="*/ 309897 h 826483"/>
                <a:gd name="connsiteX332" fmla="*/ 712825 w 826483"/>
                <a:gd name="connsiteY332" fmla="*/ 327452 h 826483"/>
                <a:gd name="connsiteX333" fmla="*/ 737870 w 826483"/>
                <a:gd name="connsiteY333" fmla="*/ 327052 h 826483"/>
                <a:gd name="connsiteX334" fmla="*/ 755765 w 826483"/>
                <a:gd name="connsiteY334" fmla="*/ 309240 h 826483"/>
                <a:gd name="connsiteX335" fmla="*/ 755826 w 826483"/>
                <a:gd name="connsiteY335" fmla="*/ 284235 h 826483"/>
                <a:gd name="connsiteX336" fmla="*/ 737854 w 826483"/>
                <a:gd name="connsiteY336" fmla="*/ 266692 h 826483"/>
                <a:gd name="connsiteX337" fmla="*/ 725211 w 826483"/>
                <a:gd name="connsiteY337" fmla="*/ 264319 h 826483"/>
                <a:gd name="connsiteX338" fmla="*/ 89457 w 826483"/>
                <a:gd name="connsiteY338" fmla="*/ 241145 h 826483"/>
                <a:gd name="connsiteX339" fmla="*/ 84299 w 826483"/>
                <a:gd name="connsiteY339" fmla="*/ 252266 h 826483"/>
                <a:gd name="connsiteX340" fmla="*/ 63187 w 826483"/>
                <a:gd name="connsiteY340" fmla="*/ 242475 h 826483"/>
                <a:gd name="connsiteX341" fmla="*/ 58918 w 826483"/>
                <a:gd name="connsiteY341" fmla="*/ 251680 h 826483"/>
                <a:gd name="connsiteX342" fmla="*/ 80030 w 826483"/>
                <a:gd name="connsiteY342" fmla="*/ 261471 h 826483"/>
                <a:gd name="connsiteX343" fmla="*/ 75540 w 826483"/>
                <a:gd name="connsiteY343" fmla="*/ 271153 h 826483"/>
                <a:gd name="connsiteX344" fmla="*/ 83507 w 826483"/>
                <a:gd name="connsiteY344" fmla="*/ 274848 h 826483"/>
                <a:gd name="connsiteX345" fmla="*/ 87997 w 826483"/>
                <a:gd name="connsiteY345" fmla="*/ 265166 h 826483"/>
                <a:gd name="connsiteX346" fmla="*/ 136710 w 826483"/>
                <a:gd name="connsiteY346" fmla="*/ 287757 h 826483"/>
                <a:gd name="connsiteX347" fmla="*/ 140979 w 826483"/>
                <a:gd name="connsiteY347" fmla="*/ 278552 h 826483"/>
                <a:gd name="connsiteX348" fmla="*/ 92266 w 826483"/>
                <a:gd name="connsiteY348" fmla="*/ 255961 h 826483"/>
                <a:gd name="connsiteX349" fmla="*/ 97424 w 826483"/>
                <a:gd name="connsiteY349" fmla="*/ 244840 h 826483"/>
                <a:gd name="connsiteX350" fmla="*/ 118435 w 826483"/>
                <a:gd name="connsiteY350" fmla="*/ 209151 h 826483"/>
                <a:gd name="connsiteX351" fmla="*/ 101283 w 826483"/>
                <a:gd name="connsiteY351" fmla="*/ 219630 h 826483"/>
                <a:gd name="connsiteX352" fmla="*/ 98862 w 826483"/>
                <a:gd name="connsiteY352" fmla="*/ 233006 h 826483"/>
                <a:gd name="connsiteX353" fmla="*/ 106689 w 826483"/>
                <a:gd name="connsiteY353" fmla="*/ 243627 h 826483"/>
                <a:gd name="connsiteX354" fmla="*/ 117623 w 826483"/>
                <a:gd name="connsiteY354" fmla="*/ 246081 h 826483"/>
                <a:gd name="connsiteX355" fmla="*/ 130528 w 826483"/>
                <a:gd name="connsiteY355" fmla="*/ 240454 h 826483"/>
                <a:gd name="connsiteX356" fmla="*/ 139451 w 826483"/>
                <a:gd name="connsiteY356" fmla="*/ 236190 h 826483"/>
                <a:gd name="connsiteX357" fmla="*/ 145984 w 826483"/>
                <a:gd name="connsiteY357" fmla="*/ 237016 h 826483"/>
                <a:gd name="connsiteX358" fmla="*/ 150048 w 826483"/>
                <a:gd name="connsiteY358" fmla="*/ 242928 h 826483"/>
                <a:gd name="connsiteX359" fmla="*/ 148712 w 826483"/>
                <a:gd name="connsiteY359" fmla="*/ 250450 h 826483"/>
                <a:gd name="connsiteX360" fmla="*/ 136354 w 826483"/>
                <a:gd name="connsiteY360" fmla="*/ 257714 h 826483"/>
                <a:gd name="connsiteX361" fmla="*/ 138897 w 826483"/>
                <a:gd name="connsiteY361" fmla="*/ 266298 h 826483"/>
                <a:gd name="connsiteX362" fmla="*/ 149693 w 826483"/>
                <a:gd name="connsiteY362" fmla="*/ 262726 h 826483"/>
                <a:gd name="connsiteX363" fmla="*/ 157082 w 826483"/>
                <a:gd name="connsiteY363" fmla="*/ 255117 h 826483"/>
                <a:gd name="connsiteX364" fmla="*/ 159484 w 826483"/>
                <a:gd name="connsiteY364" fmla="*/ 240417 h 826483"/>
                <a:gd name="connsiteX365" fmla="*/ 150709 w 826483"/>
                <a:gd name="connsiteY365" fmla="*/ 228545 h 826483"/>
                <a:gd name="connsiteX366" fmla="*/ 139585 w 826483"/>
                <a:gd name="connsiteY366" fmla="*/ 226224 h 826483"/>
                <a:gd name="connsiteX367" fmla="*/ 126632 w 826483"/>
                <a:gd name="connsiteY367" fmla="*/ 231654 h 826483"/>
                <a:gd name="connsiteX368" fmla="*/ 117335 w 826483"/>
                <a:gd name="connsiteY368" fmla="*/ 236138 h 826483"/>
                <a:gd name="connsiteX369" fmla="*/ 111143 w 826483"/>
                <a:gd name="connsiteY369" fmla="*/ 235389 h 826483"/>
                <a:gd name="connsiteX370" fmla="*/ 108017 w 826483"/>
                <a:gd name="connsiteY370" fmla="*/ 230860 h 826483"/>
                <a:gd name="connsiteX371" fmla="*/ 109145 w 826483"/>
                <a:gd name="connsiteY371" fmla="*/ 224918 h 826483"/>
                <a:gd name="connsiteX372" fmla="*/ 120582 w 826483"/>
                <a:gd name="connsiteY372" fmla="*/ 217636 h 826483"/>
                <a:gd name="connsiteX373" fmla="*/ 722914 w 826483"/>
                <a:gd name="connsiteY373" fmla="*/ 181302 h 826483"/>
                <a:gd name="connsiteX374" fmla="*/ 652337 w 826483"/>
                <a:gd name="connsiteY374" fmla="*/ 230006 h 826483"/>
                <a:gd name="connsiteX375" fmla="*/ 658100 w 826483"/>
                <a:gd name="connsiteY375" fmla="*/ 238357 h 826483"/>
                <a:gd name="connsiteX376" fmla="*/ 677272 w 826483"/>
                <a:gd name="connsiteY376" fmla="*/ 225127 h 826483"/>
                <a:gd name="connsiteX377" fmla="*/ 691116 w 826483"/>
                <a:gd name="connsiteY377" fmla="*/ 216763 h 826483"/>
                <a:gd name="connsiteX378" fmla="*/ 699476 w 826483"/>
                <a:gd name="connsiteY378" fmla="*/ 215568 h 826483"/>
                <a:gd name="connsiteX379" fmla="*/ 707988 w 826483"/>
                <a:gd name="connsiteY379" fmla="*/ 217901 h 826483"/>
                <a:gd name="connsiteX380" fmla="*/ 714406 w 826483"/>
                <a:gd name="connsiteY380" fmla="*/ 223612 h 826483"/>
                <a:gd name="connsiteX381" fmla="*/ 717245 w 826483"/>
                <a:gd name="connsiteY381" fmla="*/ 230405 h 826483"/>
                <a:gd name="connsiteX382" fmla="*/ 716293 w 826483"/>
                <a:gd name="connsiteY382" fmla="*/ 236855 h 826483"/>
                <a:gd name="connsiteX383" fmla="*/ 712394 w 826483"/>
                <a:gd name="connsiteY383" fmla="*/ 242371 h 826483"/>
                <a:gd name="connsiteX384" fmla="*/ 702395 w 826483"/>
                <a:gd name="connsiteY384" fmla="*/ 249941 h 826483"/>
                <a:gd name="connsiteX385" fmla="*/ 677804 w 826483"/>
                <a:gd name="connsiteY385" fmla="*/ 266911 h 826483"/>
                <a:gd name="connsiteX386" fmla="*/ 683568 w 826483"/>
                <a:gd name="connsiteY386" fmla="*/ 275263 h 826483"/>
                <a:gd name="connsiteX387" fmla="*/ 710028 w 826483"/>
                <a:gd name="connsiteY387" fmla="*/ 257003 h 826483"/>
                <a:gd name="connsiteX388" fmla="*/ 723423 w 826483"/>
                <a:gd name="connsiteY388" fmla="*/ 244885 h 826483"/>
                <a:gd name="connsiteX389" fmla="*/ 727130 w 826483"/>
                <a:gd name="connsiteY389" fmla="*/ 232456 h 826483"/>
                <a:gd name="connsiteX390" fmla="*/ 723004 w 826483"/>
                <a:gd name="connsiteY390" fmla="*/ 219610 h 826483"/>
                <a:gd name="connsiteX391" fmla="*/ 700742 w 826483"/>
                <a:gd name="connsiteY391" fmla="*/ 208931 h 826483"/>
                <a:gd name="connsiteX392" fmla="*/ 728677 w 826483"/>
                <a:gd name="connsiteY392" fmla="*/ 189653 h 826483"/>
                <a:gd name="connsiteX393" fmla="*/ 110065 w 826483"/>
                <a:gd name="connsiteY393" fmla="*/ 170510 h 826483"/>
                <a:gd name="connsiteX394" fmla="*/ 103894 w 826483"/>
                <a:gd name="connsiteY394" fmla="*/ 178564 h 826483"/>
                <a:gd name="connsiteX395" fmla="*/ 122368 w 826483"/>
                <a:gd name="connsiteY395" fmla="*/ 192717 h 826483"/>
                <a:gd name="connsiteX396" fmla="*/ 115878 w 826483"/>
                <a:gd name="connsiteY396" fmla="*/ 201189 h 826483"/>
                <a:gd name="connsiteX397" fmla="*/ 122850 w 826483"/>
                <a:gd name="connsiteY397" fmla="*/ 206530 h 826483"/>
                <a:gd name="connsiteX398" fmla="*/ 129340 w 826483"/>
                <a:gd name="connsiteY398" fmla="*/ 198058 h 826483"/>
                <a:gd name="connsiteX399" fmla="*/ 171965 w 826483"/>
                <a:gd name="connsiteY399" fmla="*/ 230713 h 826483"/>
                <a:gd name="connsiteX400" fmla="*/ 178136 w 826483"/>
                <a:gd name="connsiteY400" fmla="*/ 222658 h 826483"/>
                <a:gd name="connsiteX401" fmla="*/ 135510 w 826483"/>
                <a:gd name="connsiteY401" fmla="*/ 190003 h 826483"/>
                <a:gd name="connsiteX402" fmla="*/ 142966 w 826483"/>
                <a:gd name="connsiteY402" fmla="*/ 180271 h 826483"/>
                <a:gd name="connsiteX403" fmla="*/ 135994 w 826483"/>
                <a:gd name="connsiteY403" fmla="*/ 174931 h 826483"/>
                <a:gd name="connsiteX404" fmla="*/ 128539 w 826483"/>
                <a:gd name="connsiteY404" fmla="*/ 184663 h 826483"/>
                <a:gd name="connsiteX405" fmla="*/ 698688 w 826483"/>
                <a:gd name="connsiteY405" fmla="*/ 153074 h 826483"/>
                <a:gd name="connsiteX406" fmla="*/ 681709 w 826483"/>
                <a:gd name="connsiteY406" fmla="*/ 168989 h 826483"/>
                <a:gd name="connsiteX407" fmla="*/ 674410 w 826483"/>
                <a:gd name="connsiteY407" fmla="*/ 161203 h 826483"/>
                <a:gd name="connsiteX408" fmla="*/ 668003 w 826483"/>
                <a:gd name="connsiteY408" fmla="*/ 167209 h 826483"/>
                <a:gd name="connsiteX409" fmla="*/ 675301 w 826483"/>
                <a:gd name="connsiteY409" fmla="*/ 174995 h 826483"/>
                <a:gd name="connsiteX410" fmla="*/ 636125 w 826483"/>
                <a:gd name="connsiteY410" fmla="*/ 211717 h 826483"/>
                <a:gd name="connsiteX411" fmla="*/ 643065 w 826483"/>
                <a:gd name="connsiteY411" fmla="*/ 219120 h 826483"/>
                <a:gd name="connsiteX412" fmla="*/ 682241 w 826483"/>
                <a:gd name="connsiteY412" fmla="*/ 182398 h 826483"/>
                <a:gd name="connsiteX413" fmla="*/ 690624 w 826483"/>
                <a:gd name="connsiteY413" fmla="*/ 191343 h 826483"/>
                <a:gd name="connsiteX414" fmla="*/ 697032 w 826483"/>
                <a:gd name="connsiteY414" fmla="*/ 185337 h 826483"/>
                <a:gd name="connsiteX415" fmla="*/ 688648 w 826483"/>
                <a:gd name="connsiteY415" fmla="*/ 176392 h 826483"/>
                <a:gd name="connsiteX416" fmla="*/ 705627 w 826483"/>
                <a:gd name="connsiteY416" fmla="*/ 160477 h 826483"/>
                <a:gd name="connsiteX417" fmla="*/ 187413 w 826483"/>
                <a:gd name="connsiteY417" fmla="*/ 146126 h 826483"/>
                <a:gd name="connsiteX418" fmla="*/ 203604 w 826483"/>
                <a:gd name="connsiteY418" fmla="*/ 153483 h 826483"/>
                <a:gd name="connsiteX419" fmla="*/ 210220 w 826483"/>
                <a:gd name="connsiteY419" fmla="*/ 169944 h 826483"/>
                <a:gd name="connsiteX420" fmla="*/ 203434 w 826483"/>
                <a:gd name="connsiteY420" fmla="*/ 185729 h 826483"/>
                <a:gd name="connsiteX421" fmla="*/ 187247 w 826483"/>
                <a:gd name="connsiteY421" fmla="*/ 191868 h 826483"/>
                <a:gd name="connsiteX422" fmla="*/ 171221 w 826483"/>
                <a:gd name="connsiteY422" fmla="*/ 184271 h 826483"/>
                <a:gd name="connsiteX423" fmla="*/ 164624 w 826483"/>
                <a:gd name="connsiteY423" fmla="*/ 167766 h 826483"/>
                <a:gd name="connsiteX424" fmla="*/ 171236 w 826483"/>
                <a:gd name="connsiteY424" fmla="*/ 151863 h 826483"/>
                <a:gd name="connsiteX425" fmla="*/ 187413 w 826483"/>
                <a:gd name="connsiteY425" fmla="*/ 146126 h 826483"/>
                <a:gd name="connsiteX426" fmla="*/ 414873 w 826483"/>
                <a:gd name="connsiteY426" fmla="*/ 142815 h 826483"/>
                <a:gd name="connsiteX427" fmla="*/ 145694 w 826483"/>
                <a:gd name="connsiteY427" fmla="*/ 411994 h 826483"/>
                <a:gd name="connsiteX428" fmla="*/ 414873 w 826483"/>
                <a:gd name="connsiteY428" fmla="*/ 681173 h 826483"/>
                <a:gd name="connsiteX429" fmla="*/ 684052 w 826483"/>
                <a:gd name="connsiteY429" fmla="*/ 411994 h 826483"/>
                <a:gd name="connsiteX430" fmla="*/ 414873 w 826483"/>
                <a:gd name="connsiteY430" fmla="*/ 142815 h 826483"/>
                <a:gd name="connsiteX431" fmla="*/ 187891 w 826483"/>
                <a:gd name="connsiteY431" fmla="*/ 135970 h 826483"/>
                <a:gd name="connsiteX432" fmla="*/ 164481 w 826483"/>
                <a:gd name="connsiteY432" fmla="*/ 144758 h 826483"/>
                <a:gd name="connsiteX433" fmla="*/ 154428 w 826483"/>
                <a:gd name="connsiteY433" fmla="*/ 167773 h 826483"/>
                <a:gd name="connsiteX434" fmla="*/ 163707 w 826483"/>
                <a:gd name="connsiteY434" fmla="*/ 191260 h 826483"/>
                <a:gd name="connsiteX435" fmla="*/ 186539 w 826483"/>
                <a:gd name="connsiteY435" fmla="*/ 201617 h 826483"/>
                <a:gd name="connsiteX436" fmla="*/ 210034 w 826483"/>
                <a:gd name="connsiteY436" fmla="*/ 192670 h 826483"/>
                <a:gd name="connsiteX437" fmla="*/ 220114 w 826483"/>
                <a:gd name="connsiteY437" fmla="*/ 169694 h 826483"/>
                <a:gd name="connsiteX438" fmla="*/ 210882 w 826483"/>
                <a:gd name="connsiteY438" fmla="*/ 146409 h 826483"/>
                <a:gd name="connsiteX439" fmla="*/ 187891 w 826483"/>
                <a:gd name="connsiteY439" fmla="*/ 135970 h 826483"/>
                <a:gd name="connsiteX440" fmla="*/ 624747 w 826483"/>
                <a:gd name="connsiteY440" fmla="*/ 118131 h 826483"/>
                <a:gd name="connsiteX441" fmla="*/ 605792 w 826483"/>
                <a:gd name="connsiteY441" fmla="*/ 142099 h 826483"/>
                <a:gd name="connsiteX442" fmla="*/ 595852 w 826483"/>
                <a:gd name="connsiteY442" fmla="*/ 159916 h 826483"/>
                <a:gd name="connsiteX443" fmla="*/ 596904 w 826483"/>
                <a:gd name="connsiteY443" fmla="*/ 173899 h 826483"/>
                <a:gd name="connsiteX444" fmla="*/ 606377 w 826483"/>
                <a:gd name="connsiteY444" fmla="*/ 185864 h 826483"/>
                <a:gd name="connsiteX445" fmla="*/ 620494 w 826483"/>
                <a:gd name="connsiteY445" fmla="*/ 192411 h 826483"/>
                <a:gd name="connsiteX446" fmla="*/ 634068 w 826483"/>
                <a:gd name="connsiteY446" fmla="*/ 190186 h 826483"/>
                <a:gd name="connsiteX447" fmla="*/ 648729 w 826483"/>
                <a:gd name="connsiteY447" fmla="*/ 176635 h 826483"/>
                <a:gd name="connsiteX448" fmla="*/ 667966 w 826483"/>
                <a:gd name="connsiteY448" fmla="*/ 152311 h 826483"/>
                <a:gd name="connsiteX449" fmla="*/ 659918 w 826483"/>
                <a:gd name="connsiteY449" fmla="*/ 145946 h 826483"/>
                <a:gd name="connsiteX450" fmla="*/ 641527 w 826483"/>
                <a:gd name="connsiteY450" fmla="*/ 169201 h 826483"/>
                <a:gd name="connsiteX451" fmla="*/ 632966 w 826483"/>
                <a:gd name="connsiteY451" fmla="*/ 178886 h 826483"/>
                <a:gd name="connsiteX452" fmla="*/ 626725 w 826483"/>
                <a:gd name="connsiteY452" fmla="*/ 181965 h 826483"/>
                <a:gd name="connsiteX453" fmla="*/ 619590 w 826483"/>
                <a:gd name="connsiteY453" fmla="*/ 181858 h 826483"/>
                <a:gd name="connsiteX454" fmla="*/ 612459 w 826483"/>
                <a:gd name="connsiteY454" fmla="*/ 178174 h 826483"/>
                <a:gd name="connsiteX455" fmla="*/ 607259 w 826483"/>
                <a:gd name="connsiteY455" fmla="*/ 172182 h 826483"/>
                <a:gd name="connsiteX456" fmla="*/ 605477 w 826483"/>
                <a:gd name="connsiteY456" fmla="*/ 165236 h 826483"/>
                <a:gd name="connsiteX457" fmla="*/ 607032 w 826483"/>
                <a:gd name="connsiteY457" fmla="*/ 158195 h 826483"/>
                <a:gd name="connsiteX458" fmla="*/ 614315 w 826483"/>
                <a:gd name="connsiteY458" fmla="*/ 147680 h 826483"/>
                <a:gd name="connsiteX459" fmla="*/ 632706 w 826483"/>
                <a:gd name="connsiteY459" fmla="*/ 124426 h 826483"/>
                <a:gd name="connsiteX460" fmla="*/ 324874 w 826483"/>
                <a:gd name="connsiteY460" fmla="*/ 110620 h 826483"/>
                <a:gd name="connsiteX461" fmla="*/ 320246 w 826483"/>
                <a:gd name="connsiteY461" fmla="*/ 114519 h 826483"/>
                <a:gd name="connsiteX462" fmla="*/ 319667 w 826483"/>
                <a:gd name="connsiteY462" fmla="*/ 120522 h 826483"/>
                <a:gd name="connsiteX463" fmla="*/ 323659 w 826483"/>
                <a:gd name="connsiteY463" fmla="*/ 125246 h 826483"/>
                <a:gd name="connsiteX464" fmla="*/ 329713 w 826483"/>
                <a:gd name="connsiteY464" fmla="*/ 125803 h 826483"/>
                <a:gd name="connsiteX465" fmla="*/ 334389 w 826483"/>
                <a:gd name="connsiteY465" fmla="*/ 121877 h 826483"/>
                <a:gd name="connsiteX466" fmla="*/ 334851 w 826483"/>
                <a:gd name="connsiteY466" fmla="*/ 115683 h 826483"/>
                <a:gd name="connsiteX467" fmla="*/ 330966 w 826483"/>
                <a:gd name="connsiteY467" fmla="*/ 111107 h 826483"/>
                <a:gd name="connsiteX468" fmla="*/ 324874 w 826483"/>
                <a:gd name="connsiteY468" fmla="*/ 110620 h 826483"/>
                <a:gd name="connsiteX469" fmla="*/ 226752 w 826483"/>
                <a:gd name="connsiteY469" fmla="*/ 100993 h 826483"/>
                <a:gd name="connsiteX470" fmla="*/ 218559 w 826483"/>
                <a:gd name="connsiteY470" fmla="*/ 103370 h 826483"/>
                <a:gd name="connsiteX471" fmla="*/ 213625 w 826483"/>
                <a:gd name="connsiteY471" fmla="*/ 110091 h 826483"/>
                <a:gd name="connsiteX472" fmla="*/ 214360 w 826483"/>
                <a:gd name="connsiteY472" fmla="*/ 118749 h 826483"/>
                <a:gd name="connsiteX473" fmla="*/ 209428 w 826483"/>
                <a:gd name="connsiteY473" fmla="*/ 111674 h 826483"/>
                <a:gd name="connsiteX474" fmla="*/ 201010 w 826483"/>
                <a:gd name="connsiteY474" fmla="*/ 117542 h 826483"/>
                <a:gd name="connsiteX475" fmla="*/ 236742 w 826483"/>
                <a:gd name="connsiteY475" fmla="*/ 168795 h 826483"/>
                <a:gd name="connsiteX476" fmla="*/ 245159 w 826483"/>
                <a:gd name="connsiteY476" fmla="*/ 162926 h 826483"/>
                <a:gd name="connsiteX477" fmla="*/ 232811 w 826483"/>
                <a:gd name="connsiteY477" fmla="*/ 145215 h 826483"/>
                <a:gd name="connsiteX478" fmla="*/ 222242 w 826483"/>
                <a:gd name="connsiteY478" fmla="*/ 127585 h 826483"/>
                <a:gd name="connsiteX479" fmla="*/ 220707 w 826483"/>
                <a:gd name="connsiteY479" fmla="*/ 117895 h 826483"/>
                <a:gd name="connsiteX480" fmla="*/ 223607 w 826483"/>
                <a:gd name="connsiteY480" fmla="*/ 111803 h 826483"/>
                <a:gd name="connsiteX481" fmla="*/ 227387 w 826483"/>
                <a:gd name="connsiteY481" fmla="*/ 110412 h 826483"/>
                <a:gd name="connsiteX482" fmla="*/ 567444 w 826483"/>
                <a:gd name="connsiteY482" fmla="*/ 95996 h 826483"/>
                <a:gd name="connsiteX483" fmla="*/ 576160 w 826483"/>
                <a:gd name="connsiteY483" fmla="*/ 98346 h 826483"/>
                <a:gd name="connsiteX484" fmla="*/ 587607 w 826483"/>
                <a:gd name="connsiteY484" fmla="*/ 111515 h 826483"/>
                <a:gd name="connsiteX485" fmla="*/ 586186 w 826483"/>
                <a:gd name="connsiteY485" fmla="*/ 129328 h 826483"/>
                <a:gd name="connsiteX486" fmla="*/ 572653 w 826483"/>
                <a:gd name="connsiteY486" fmla="*/ 141597 h 826483"/>
                <a:gd name="connsiteX487" fmla="*/ 555364 w 826483"/>
                <a:gd name="connsiteY487" fmla="*/ 140574 h 826483"/>
                <a:gd name="connsiteX488" fmla="*/ 544030 w 826483"/>
                <a:gd name="connsiteY488" fmla="*/ 127200 h 826483"/>
                <a:gd name="connsiteX489" fmla="*/ 545387 w 826483"/>
                <a:gd name="connsiteY489" fmla="*/ 109236 h 826483"/>
                <a:gd name="connsiteX490" fmla="*/ 558544 w 826483"/>
                <a:gd name="connsiteY490" fmla="*/ 97440 h 826483"/>
                <a:gd name="connsiteX491" fmla="*/ 567444 w 826483"/>
                <a:gd name="connsiteY491" fmla="*/ 95996 h 826483"/>
                <a:gd name="connsiteX492" fmla="*/ 269324 w 826483"/>
                <a:gd name="connsiteY492" fmla="*/ 89151 h 826483"/>
                <a:gd name="connsiteX493" fmla="*/ 276682 w 826483"/>
                <a:gd name="connsiteY493" fmla="*/ 89403 h 826483"/>
                <a:gd name="connsiteX494" fmla="*/ 288530 w 826483"/>
                <a:gd name="connsiteY494" fmla="*/ 96464 h 826483"/>
                <a:gd name="connsiteX495" fmla="*/ 250364 w 826483"/>
                <a:gd name="connsiteY495" fmla="*/ 115223 h 826483"/>
                <a:gd name="connsiteX496" fmla="*/ 262152 w 826483"/>
                <a:gd name="connsiteY496" fmla="*/ 91387 h 826483"/>
                <a:gd name="connsiteX497" fmla="*/ 269324 w 826483"/>
                <a:gd name="connsiteY497" fmla="*/ 89151 h 826483"/>
                <a:gd name="connsiteX498" fmla="*/ 567751 w 826483"/>
                <a:gd name="connsiteY498" fmla="*/ 86105 h 826483"/>
                <a:gd name="connsiteX499" fmla="*/ 555144 w 826483"/>
                <a:gd name="connsiteY499" fmla="*/ 88000 h 826483"/>
                <a:gd name="connsiteX500" fmla="*/ 536385 w 826483"/>
                <a:gd name="connsiteY500" fmla="*/ 104548 h 826483"/>
                <a:gd name="connsiteX501" fmla="*/ 534498 w 826483"/>
                <a:gd name="connsiteY501" fmla="*/ 129786 h 826483"/>
                <a:gd name="connsiteX502" fmla="*/ 550521 w 826483"/>
                <a:gd name="connsiteY502" fmla="*/ 148611 h 826483"/>
                <a:gd name="connsiteX503" fmla="*/ 576641 w 826483"/>
                <a:gd name="connsiteY503" fmla="*/ 147683 h 826483"/>
                <a:gd name="connsiteX504" fmla="*/ 572077 w 826483"/>
                <a:gd name="connsiteY504" fmla="*/ 156950 h 826483"/>
                <a:gd name="connsiteX505" fmla="*/ 580977 w 826483"/>
                <a:gd name="connsiteY505" fmla="*/ 161332 h 826483"/>
                <a:gd name="connsiteX506" fmla="*/ 608579 w 826483"/>
                <a:gd name="connsiteY506" fmla="*/ 105282 h 826483"/>
                <a:gd name="connsiteX507" fmla="*/ 599680 w 826483"/>
                <a:gd name="connsiteY507" fmla="*/ 100900 h 826483"/>
                <a:gd name="connsiteX508" fmla="*/ 594867 w 826483"/>
                <a:gd name="connsiteY508" fmla="*/ 110674 h 826483"/>
                <a:gd name="connsiteX509" fmla="*/ 579931 w 826483"/>
                <a:gd name="connsiteY509" fmla="*/ 89402 h 826483"/>
                <a:gd name="connsiteX510" fmla="*/ 567751 w 826483"/>
                <a:gd name="connsiteY510" fmla="*/ 86105 h 826483"/>
                <a:gd name="connsiteX511" fmla="*/ 270034 w 826483"/>
                <a:gd name="connsiteY511" fmla="*/ 79239 h 826483"/>
                <a:gd name="connsiteX512" fmla="*/ 257776 w 826483"/>
                <a:gd name="connsiteY512" fmla="*/ 82741 h 826483"/>
                <a:gd name="connsiteX513" fmla="*/ 241610 w 826483"/>
                <a:gd name="connsiteY513" fmla="*/ 101558 h 826483"/>
                <a:gd name="connsiteX514" fmla="*/ 243657 w 826483"/>
                <a:gd name="connsiteY514" fmla="*/ 126639 h 826483"/>
                <a:gd name="connsiteX515" fmla="*/ 262144 w 826483"/>
                <a:gd name="connsiteY515" fmla="*/ 143441 h 826483"/>
                <a:gd name="connsiteX516" fmla="*/ 287346 w 826483"/>
                <a:gd name="connsiteY516" fmla="*/ 141872 h 826483"/>
                <a:gd name="connsiteX517" fmla="*/ 305568 w 826483"/>
                <a:gd name="connsiteY517" fmla="*/ 110951 h 826483"/>
                <a:gd name="connsiteX518" fmla="*/ 296317 w 826483"/>
                <a:gd name="connsiteY518" fmla="*/ 110850 h 826483"/>
                <a:gd name="connsiteX519" fmla="*/ 282611 w 826483"/>
                <a:gd name="connsiteY519" fmla="*/ 133781 h 826483"/>
                <a:gd name="connsiteX520" fmla="*/ 266338 w 826483"/>
                <a:gd name="connsiteY520" fmla="*/ 134739 h 826483"/>
                <a:gd name="connsiteX521" fmla="*/ 253577 w 826483"/>
                <a:gd name="connsiteY521" fmla="*/ 123559 h 826483"/>
                <a:gd name="connsiteX522" fmla="*/ 302276 w 826483"/>
                <a:gd name="connsiteY522" fmla="*/ 99622 h 826483"/>
                <a:gd name="connsiteX523" fmla="*/ 282310 w 826483"/>
                <a:gd name="connsiteY523" fmla="*/ 80776 h 826483"/>
                <a:gd name="connsiteX524" fmla="*/ 270034 w 826483"/>
                <a:gd name="connsiteY524" fmla="*/ 79239 h 826483"/>
                <a:gd name="connsiteX525" fmla="*/ 535088 w 826483"/>
                <a:gd name="connsiteY525" fmla="*/ 71236 h 826483"/>
                <a:gd name="connsiteX526" fmla="*/ 490570 w 826483"/>
                <a:gd name="connsiteY526" fmla="*/ 131536 h 826483"/>
                <a:gd name="connsiteX527" fmla="*/ 497886 w 826483"/>
                <a:gd name="connsiteY527" fmla="*/ 133777 h 826483"/>
                <a:gd name="connsiteX528" fmla="*/ 542432 w 826483"/>
                <a:gd name="connsiteY528" fmla="*/ 73486 h 826483"/>
                <a:gd name="connsiteX529" fmla="*/ 433351 w 826483"/>
                <a:gd name="connsiteY529" fmla="*/ 59160 h 826483"/>
                <a:gd name="connsiteX530" fmla="*/ 447072 w 826483"/>
                <a:gd name="connsiteY530" fmla="*/ 64336 h 826483"/>
                <a:gd name="connsiteX531" fmla="*/ 454126 w 826483"/>
                <a:gd name="connsiteY531" fmla="*/ 76188 h 826483"/>
                <a:gd name="connsiteX532" fmla="*/ 411632 w 826483"/>
                <a:gd name="connsiteY532" fmla="*/ 74503 h 826483"/>
                <a:gd name="connsiteX533" fmla="*/ 433351 w 826483"/>
                <a:gd name="connsiteY533" fmla="*/ 59160 h 826483"/>
                <a:gd name="connsiteX534" fmla="*/ 361502 w 826483"/>
                <a:gd name="connsiteY534" fmla="*/ 52210 h 826483"/>
                <a:gd name="connsiteX535" fmla="*/ 342407 w 826483"/>
                <a:gd name="connsiteY535" fmla="*/ 67863 h 826483"/>
                <a:gd name="connsiteX536" fmla="*/ 340632 w 826483"/>
                <a:gd name="connsiteY536" fmla="*/ 57344 h 826483"/>
                <a:gd name="connsiteX537" fmla="*/ 330626 w 826483"/>
                <a:gd name="connsiteY537" fmla="*/ 59032 h 826483"/>
                <a:gd name="connsiteX538" fmla="*/ 341022 w 826483"/>
                <a:gd name="connsiteY538" fmla="*/ 120639 h 826483"/>
                <a:gd name="connsiteX539" fmla="*/ 351028 w 826483"/>
                <a:gd name="connsiteY539" fmla="*/ 118951 h 826483"/>
                <a:gd name="connsiteX540" fmla="*/ 347152 w 826483"/>
                <a:gd name="connsiteY540" fmla="*/ 95981 h 826483"/>
                <a:gd name="connsiteX541" fmla="*/ 345431 w 826483"/>
                <a:gd name="connsiteY541" fmla="*/ 79899 h 826483"/>
                <a:gd name="connsiteX542" fmla="*/ 347885 w 826483"/>
                <a:gd name="connsiteY542" fmla="*/ 71819 h 826483"/>
                <a:gd name="connsiteX543" fmla="*/ 353601 w 826483"/>
                <a:gd name="connsiteY543" fmla="*/ 65093 h 826483"/>
                <a:gd name="connsiteX544" fmla="*/ 361491 w 826483"/>
                <a:gd name="connsiteY544" fmla="*/ 61694 h 826483"/>
                <a:gd name="connsiteX545" fmla="*/ 368256 w 826483"/>
                <a:gd name="connsiteY545" fmla="*/ 61828 h 826483"/>
                <a:gd name="connsiteX546" fmla="*/ 373454 w 826483"/>
                <a:gd name="connsiteY546" fmla="*/ 64658 h 826483"/>
                <a:gd name="connsiteX547" fmla="*/ 377149 w 826483"/>
                <a:gd name="connsiteY547" fmla="*/ 70077 h 826483"/>
                <a:gd name="connsiteX548" fmla="*/ 380378 w 826483"/>
                <a:gd name="connsiteY548" fmla="*/ 83698 h 826483"/>
                <a:gd name="connsiteX549" fmla="*/ 385349 w 826483"/>
                <a:gd name="connsiteY549" fmla="*/ 113159 h 826483"/>
                <a:gd name="connsiteX550" fmla="*/ 395243 w 826483"/>
                <a:gd name="connsiteY550" fmla="*/ 111490 h 826483"/>
                <a:gd name="connsiteX551" fmla="*/ 389893 w 826483"/>
                <a:gd name="connsiteY551" fmla="*/ 79789 h 826483"/>
                <a:gd name="connsiteX552" fmla="*/ 384581 w 826483"/>
                <a:gd name="connsiteY552" fmla="*/ 62525 h 826483"/>
                <a:gd name="connsiteX553" fmla="*/ 374888 w 826483"/>
                <a:gd name="connsiteY553" fmla="*/ 53907 h 826483"/>
                <a:gd name="connsiteX554" fmla="*/ 361502 w 826483"/>
                <a:gd name="connsiteY554" fmla="*/ 52210 h 826483"/>
                <a:gd name="connsiteX555" fmla="*/ 433621 w 826483"/>
                <a:gd name="connsiteY555" fmla="*/ 49473 h 826483"/>
                <a:gd name="connsiteX556" fmla="*/ 410444 w 826483"/>
                <a:gd name="connsiteY556" fmla="*/ 58318 h 826483"/>
                <a:gd name="connsiteX557" fmla="*/ 400297 w 826483"/>
                <a:gd name="connsiteY557" fmla="*/ 81346 h 826483"/>
                <a:gd name="connsiteX558" fmla="*/ 408549 w 826483"/>
                <a:gd name="connsiteY558" fmla="*/ 104925 h 826483"/>
                <a:gd name="connsiteX559" fmla="*/ 431455 w 826483"/>
                <a:gd name="connsiteY559" fmla="*/ 115550 h 826483"/>
                <a:gd name="connsiteX560" fmla="*/ 462206 w 826483"/>
                <a:gd name="connsiteY560" fmla="*/ 97041 h 826483"/>
                <a:gd name="connsiteX561" fmla="*/ 454120 w 826483"/>
                <a:gd name="connsiteY561" fmla="*/ 92546 h 826483"/>
                <a:gd name="connsiteX562" fmla="*/ 431146 w 826483"/>
                <a:gd name="connsiteY562" fmla="*/ 106180 h 826483"/>
                <a:gd name="connsiteX563" fmla="*/ 416382 w 826483"/>
                <a:gd name="connsiteY563" fmla="*/ 99271 h 826483"/>
                <a:gd name="connsiteX564" fmla="*/ 410487 w 826483"/>
                <a:gd name="connsiteY564" fmla="*/ 83362 h 826483"/>
                <a:gd name="connsiteX565" fmla="*/ 464708 w 826483"/>
                <a:gd name="connsiteY565" fmla="*/ 85512 h 826483"/>
                <a:gd name="connsiteX566" fmla="*/ 456129 w 826483"/>
                <a:gd name="connsiteY566" fmla="*/ 59431 h 826483"/>
                <a:gd name="connsiteX567" fmla="*/ 433621 w 826483"/>
                <a:gd name="connsiteY567" fmla="*/ 49473 h 826483"/>
                <a:gd name="connsiteX568" fmla="*/ 490584 w 826483"/>
                <a:gd name="connsiteY568" fmla="*/ 35174 h 826483"/>
                <a:gd name="connsiteX569" fmla="*/ 485997 w 826483"/>
                <a:gd name="connsiteY569" fmla="*/ 57990 h 826483"/>
                <a:gd name="connsiteX570" fmla="*/ 475535 w 826483"/>
                <a:gd name="connsiteY570" fmla="*/ 55887 h 826483"/>
                <a:gd name="connsiteX571" fmla="*/ 473804 w 826483"/>
                <a:gd name="connsiteY571" fmla="*/ 64497 h 826483"/>
                <a:gd name="connsiteX572" fmla="*/ 484266 w 826483"/>
                <a:gd name="connsiteY572" fmla="*/ 66600 h 826483"/>
                <a:gd name="connsiteX573" fmla="*/ 473682 w 826483"/>
                <a:gd name="connsiteY573" fmla="*/ 119242 h 826483"/>
                <a:gd name="connsiteX574" fmla="*/ 483631 w 826483"/>
                <a:gd name="connsiteY574" fmla="*/ 121243 h 826483"/>
                <a:gd name="connsiteX575" fmla="*/ 494214 w 826483"/>
                <a:gd name="connsiteY575" fmla="*/ 68600 h 826483"/>
                <a:gd name="connsiteX576" fmla="*/ 506233 w 826483"/>
                <a:gd name="connsiteY576" fmla="*/ 71016 h 826483"/>
                <a:gd name="connsiteX577" fmla="*/ 507964 w 826483"/>
                <a:gd name="connsiteY577" fmla="*/ 62407 h 826483"/>
                <a:gd name="connsiteX578" fmla="*/ 495945 w 826483"/>
                <a:gd name="connsiteY578" fmla="*/ 59990 h 826483"/>
                <a:gd name="connsiteX579" fmla="*/ 500532 w 826483"/>
                <a:gd name="connsiteY579" fmla="*/ 37174 h 826483"/>
                <a:gd name="connsiteX580" fmla="*/ 413242 w 826483"/>
                <a:gd name="connsiteY580" fmla="*/ 0 h 826483"/>
                <a:gd name="connsiteX581" fmla="*/ 826483 w 826483"/>
                <a:gd name="connsiteY581" fmla="*/ 413242 h 826483"/>
                <a:gd name="connsiteX582" fmla="*/ 413242 w 826483"/>
                <a:gd name="connsiteY582" fmla="*/ 826483 h 826483"/>
                <a:gd name="connsiteX583" fmla="*/ 0 w 826483"/>
                <a:gd name="connsiteY583" fmla="*/ 413242 h 826483"/>
                <a:gd name="connsiteX584" fmla="*/ 413242 w 826483"/>
                <a:gd name="connsiteY584" fmla="*/ 0 h 82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Lst>
              <a:rect l="l" t="t" r="r" b="b"/>
              <a:pathLst>
                <a:path w="826483" h="826483">
                  <a:moveTo>
                    <a:pt x="416066" y="706998"/>
                  </a:moveTo>
                  <a:lnTo>
                    <a:pt x="404929" y="734854"/>
                  </a:lnTo>
                  <a:lnTo>
                    <a:pt x="376291" y="737383"/>
                  </a:lnTo>
                  <a:lnTo>
                    <a:pt x="398046" y="757129"/>
                  </a:lnTo>
                  <a:lnTo>
                    <a:pt x="391484" y="786548"/>
                  </a:lnTo>
                  <a:lnTo>
                    <a:pt x="416066" y="770895"/>
                  </a:lnTo>
                  <a:lnTo>
                    <a:pt x="440648" y="786548"/>
                  </a:lnTo>
                  <a:lnTo>
                    <a:pt x="434086" y="757129"/>
                  </a:lnTo>
                  <a:lnTo>
                    <a:pt x="455841" y="737383"/>
                  </a:lnTo>
                  <a:lnTo>
                    <a:pt x="427203" y="734854"/>
                  </a:lnTo>
                  <a:close/>
                  <a:moveTo>
                    <a:pt x="597932" y="655190"/>
                  </a:moveTo>
                  <a:lnTo>
                    <a:pt x="591861" y="659847"/>
                  </a:lnTo>
                  <a:lnTo>
                    <a:pt x="615096" y="731118"/>
                  </a:lnTo>
                  <a:lnTo>
                    <a:pt x="621190" y="726444"/>
                  </a:lnTo>
                  <a:close/>
                  <a:moveTo>
                    <a:pt x="652745" y="648491"/>
                  </a:moveTo>
                  <a:cubicBezTo>
                    <a:pt x="648082" y="657952"/>
                    <a:pt x="645267" y="665393"/>
                    <a:pt x="644297" y="670815"/>
                  </a:cubicBezTo>
                  <a:cubicBezTo>
                    <a:pt x="643328" y="676237"/>
                    <a:pt x="642872" y="681059"/>
                    <a:pt x="642931" y="685283"/>
                  </a:cubicBezTo>
                  <a:cubicBezTo>
                    <a:pt x="642990" y="689507"/>
                    <a:pt x="644115" y="695668"/>
                    <a:pt x="646309" y="703768"/>
                  </a:cubicBezTo>
                  <a:cubicBezTo>
                    <a:pt x="648791" y="700329"/>
                    <a:pt x="652869" y="695550"/>
                    <a:pt x="658540" y="689430"/>
                  </a:cubicBezTo>
                  <a:lnTo>
                    <a:pt x="667053" y="680242"/>
                  </a:lnTo>
                  <a:cubicBezTo>
                    <a:pt x="667262" y="683411"/>
                    <a:pt x="667170" y="685515"/>
                    <a:pt x="666777" y="686552"/>
                  </a:cubicBezTo>
                  <a:cubicBezTo>
                    <a:pt x="666384" y="687589"/>
                    <a:pt x="666488" y="688385"/>
                    <a:pt x="667087" y="688941"/>
                  </a:cubicBezTo>
                  <a:cubicBezTo>
                    <a:pt x="667687" y="689496"/>
                    <a:pt x="668529" y="689453"/>
                    <a:pt x="669615" y="688811"/>
                  </a:cubicBezTo>
                  <a:cubicBezTo>
                    <a:pt x="670700" y="688169"/>
                    <a:pt x="672764" y="687432"/>
                    <a:pt x="675805" y="686599"/>
                  </a:cubicBezTo>
                  <a:cubicBezTo>
                    <a:pt x="673776" y="682942"/>
                    <a:pt x="672322" y="678497"/>
                    <a:pt x="671444" y="673263"/>
                  </a:cubicBezTo>
                  <a:cubicBezTo>
                    <a:pt x="670566" y="668029"/>
                    <a:pt x="670275" y="663150"/>
                    <a:pt x="670571" y="658626"/>
                  </a:cubicBezTo>
                  <a:cubicBezTo>
                    <a:pt x="668069" y="659806"/>
                    <a:pt x="665790" y="660353"/>
                    <a:pt x="663735" y="660267"/>
                  </a:cubicBezTo>
                  <a:cubicBezTo>
                    <a:pt x="664074" y="666198"/>
                    <a:pt x="664546" y="670703"/>
                    <a:pt x="665150" y="673781"/>
                  </a:cubicBezTo>
                  <a:lnTo>
                    <a:pt x="649576" y="690587"/>
                  </a:lnTo>
                  <a:cubicBezTo>
                    <a:pt x="648539" y="686512"/>
                    <a:pt x="648548" y="681337"/>
                    <a:pt x="649603" y="675061"/>
                  </a:cubicBezTo>
                  <a:cubicBezTo>
                    <a:pt x="653466" y="675332"/>
                    <a:pt x="657812" y="675193"/>
                    <a:pt x="662640" y="674643"/>
                  </a:cubicBezTo>
                  <a:lnTo>
                    <a:pt x="662962" y="668206"/>
                  </a:lnTo>
                  <a:cubicBezTo>
                    <a:pt x="658591" y="669003"/>
                    <a:pt x="654494" y="669424"/>
                    <a:pt x="650673" y="669468"/>
                  </a:cubicBezTo>
                  <a:cubicBezTo>
                    <a:pt x="652259" y="663181"/>
                    <a:pt x="655430" y="656789"/>
                    <a:pt x="660187" y="650292"/>
                  </a:cubicBezTo>
                  <a:cubicBezTo>
                    <a:pt x="657138" y="650190"/>
                    <a:pt x="654657" y="649589"/>
                    <a:pt x="652745" y="648491"/>
                  </a:cubicBezTo>
                  <a:close/>
                  <a:moveTo>
                    <a:pt x="675134" y="642657"/>
                  </a:moveTo>
                  <a:lnTo>
                    <a:pt x="674539" y="649114"/>
                  </a:lnTo>
                  <a:cubicBezTo>
                    <a:pt x="680439" y="650008"/>
                    <a:pt x="686857" y="650262"/>
                    <a:pt x="693791" y="649874"/>
                  </a:cubicBezTo>
                  <a:lnTo>
                    <a:pt x="693809" y="643851"/>
                  </a:lnTo>
                  <a:cubicBezTo>
                    <a:pt x="687522" y="644043"/>
                    <a:pt x="681297" y="643644"/>
                    <a:pt x="675134" y="642657"/>
                  </a:cubicBezTo>
                  <a:close/>
                  <a:moveTo>
                    <a:pt x="625436" y="640171"/>
                  </a:moveTo>
                  <a:lnTo>
                    <a:pt x="624229" y="646416"/>
                  </a:lnTo>
                  <a:cubicBezTo>
                    <a:pt x="630808" y="647649"/>
                    <a:pt x="637287" y="647874"/>
                    <a:pt x="643666" y="647090"/>
                  </a:cubicBezTo>
                  <a:lnTo>
                    <a:pt x="643889" y="641397"/>
                  </a:lnTo>
                  <a:cubicBezTo>
                    <a:pt x="636367" y="641621"/>
                    <a:pt x="630216" y="641212"/>
                    <a:pt x="625436" y="640171"/>
                  </a:cubicBezTo>
                  <a:close/>
                  <a:moveTo>
                    <a:pt x="614790" y="634343"/>
                  </a:moveTo>
                  <a:cubicBezTo>
                    <a:pt x="611028" y="638747"/>
                    <a:pt x="608516" y="642050"/>
                    <a:pt x="607256" y="644251"/>
                  </a:cubicBezTo>
                  <a:cubicBezTo>
                    <a:pt x="605997" y="646453"/>
                    <a:pt x="605548" y="648328"/>
                    <a:pt x="605910" y="649875"/>
                  </a:cubicBezTo>
                  <a:cubicBezTo>
                    <a:pt x="606272" y="651422"/>
                    <a:pt x="607380" y="653055"/>
                    <a:pt x="609234" y="654773"/>
                  </a:cubicBezTo>
                  <a:lnTo>
                    <a:pt x="624786" y="669184"/>
                  </a:lnTo>
                  <a:cubicBezTo>
                    <a:pt x="621188" y="673067"/>
                    <a:pt x="618123" y="676122"/>
                    <a:pt x="615591" y="678349"/>
                  </a:cubicBezTo>
                  <a:lnTo>
                    <a:pt x="620782" y="683159"/>
                  </a:lnTo>
                  <a:cubicBezTo>
                    <a:pt x="622152" y="681245"/>
                    <a:pt x="624965" y="677957"/>
                    <a:pt x="629222" y="673295"/>
                  </a:cubicBezTo>
                  <a:lnTo>
                    <a:pt x="633746" y="677487"/>
                  </a:lnTo>
                  <a:cubicBezTo>
                    <a:pt x="634498" y="678184"/>
                    <a:pt x="634819" y="679015"/>
                    <a:pt x="634710" y="679983"/>
                  </a:cubicBezTo>
                  <a:cubicBezTo>
                    <a:pt x="634655" y="680737"/>
                    <a:pt x="634832" y="681305"/>
                    <a:pt x="635243" y="681686"/>
                  </a:cubicBezTo>
                  <a:cubicBezTo>
                    <a:pt x="636007" y="682393"/>
                    <a:pt x="636918" y="682175"/>
                    <a:pt x="637977" y="681033"/>
                  </a:cubicBezTo>
                  <a:cubicBezTo>
                    <a:pt x="639816" y="679047"/>
                    <a:pt x="641523" y="677460"/>
                    <a:pt x="643097" y="676269"/>
                  </a:cubicBezTo>
                  <a:cubicBezTo>
                    <a:pt x="641545" y="675143"/>
                    <a:pt x="638964" y="672907"/>
                    <a:pt x="635352" y="669560"/>
                  </a:cubicBezTo>
                  <a:lnTo>
                    <a:pt x="633852" y="668170"/>
                  </a:lnTo>
                  <a:lnTo>
                    <a:pt x="647913" y="652995"/>
                  </a:lnTo>
                  <a:cubicBezTo>
                    <a:pt x="651640" y="648973"/>
                    <a:pt x="654730" y="645933"/>
                    <a:pt x="657183" y="643877"/>
                  </a:cubicBezTo>
                  <a:lnTo>
                    <a:pt x="651992" y="639067"/>
                  </a:lnTo>
                  <a:cubicBezTo>
                    <a:pt x="650598" y="641077"/>
                    <a:pt x="647780" y="644369"/>
                    <a:pt x="643541" y="648944"/>
                  </a:cubicBezTo>
                  <a:lnTo>
                    <a:pt x="629479" y="664119"/>
                  </a:lnTo>
                  <a:lnTo>
                    <a:pt x="615881" y="651518"/>
                  </a:lnTo>
                  <a:cubicBezTo>
                    <a:pt x="614332" y="650082"/>
                    <a:pt x="613604" y="648873"/>
                    <a:pt x="613697" y="647890"/>
                  </a:cubicBezTo>
                  <a:cubicBezTo>
                    <a:pt x="613791" y="646907"/>
                    <a:pt x="614499" y="645701"/>
                    <a:pt x="615822" y="644274"/>
                  </a:cubicBezTo>
                  <a:cubicBezTo>
                    <a:pt x="617144" y="642846"/>
                    <a:pt x="619430" y="640802"/>
                    <a:pt x="622679" y="638140"/>
                  </a:cubicBezTo>
                  <a:cubicBezTo>
                    <a:pt x="619442" y="637796"/>
                    <a:pt x="616813" y="636530"/>
                    <a:pt x="614790" y="634343"/>
                  </a:cubicBezTo>
                  <a:close/>
                  <a:moveTo>
                    <a:pt x="192387" y="632920"/>
                  </a:moveTo>
                  <a:lnTo>
                    <a:pt x="129038" y="662228"/>
                  </a:lnTo>
                  <a:lnTo>
                    <a:pt x="136491" y="669117"/>
                  </a:lnTo>
                  <a:lnTo>
                    <a:pt x="180644" y="647786"/>
                  </a:lnTo>
                  <a:lnTo>
                    <a:pt x="163249" y="693849"/>
                  </a:lnTo>
                  <a:lnTo>
                    <a:pt x="165403" y="695840"/>
                  </a:lnTo>
                  <a:lnTo>
                    <a:pt x="210031" y="674948"/>
                  </a:lnTo>
                  <a:lnTo>
                    <a:pt x="191992" y="720415"/>
                  </a:lnTo>
                  <a:lnTo>
                    <a:pt x="199348" y="727214"/>
                  </a:lnTo>
                  <a:lnTo>
                    <a:pt x="223951" y="662094"/>
                  </a:lnTo>
                  <a:lnTo>
                    <a:pt x="221730" y="660041"/>
                  </a:lnTo>
                  <a:lnTo>
                    <a:pt x="177453" y="680642"/>
                  </a:lnTo>
                  <a:lnTo>
                    <a:pt x="194593" y="634959"/>
                  </a:lnTo>
                  <a:close/>
                  <a:moveTo>
                    <a:pt x="706280" y="608007"/>
                  </a:moveTo>
                  <a:cubicBezTo>
                    <a:pt x="695707" y="609155"/>
                    <a:pt x="681156" y="609238"/>
                    <a:pt x="662627" y="608255"/>
                  </a:cubicBezTo>
                  <a:lnTo>
                    <a:pt x="662654" y="614763"/>
                  </a:lnTo>
                  <a:lnTo>
                    <a:pt x="658574" y="615027"/>
                  </a:lnTo>
                  <a:cubicBezTo>
                    <a:pt x="659111" y="618427"/>
                    <a:pt x="659708" y="623566"/>
                    <a:pt x="660367" y="630442"/>
                  </a:cubicBezTo>
                  <a:lnTo>
                    <a:pt x="660960" y="636955"/>
                  </a:lnTo>
                  <a:lnTo>
                    <a:pt x="644534" y="621733"/>
                  </a:lnTo>
                  <a:cubicBezTo>
                    <a:pt x="640796" y="618269"/>
                    <a:pt x="637335" y="614750"/>
                    <a:pt x="634151" y="611174"/>
                  </a:cubicBezTo>
                  <a:lnTo>
                    <a:pt x="628698" y="617060"/>
                  </a:lnTo>
                  <a:cubicBezTo>
                    <a:pt x="632480" y="619939"/>
                    <a:pt x="636253" y="623122"/>
                    <a:pt x="640016" y="626609"/>
                  </a:cubicBezTo>
                  <a:lnTo>
                    <a:pt x="682424" y="665907"/>
                  </a:lnTo>
                  <a:cubicBezTo>
                    <a:pt x="683308" y="666725"/>
                    <a:pt x="683715" y="667571"/>
                    <a:pt x="683647" y="668446"/>
                  </a:cubicBezTo>
                  <a:cubicBezTo>
                    <a:pt x="683579" y="669320"/>
                    <a:pt x="683830" y="670021"/>
                    <a:pt x="684400" y="670549"/>
                  </a:cubicBezTo>
                  <a:cubicBezTo>
                    <a:pt x="684970" y="671077"/>
                    <a:pt x="685765" y="670791"/>
                    <a:pt x="686784" y="669691"/>
                  </a:cubicBezTo>
                  <a:cubicBezTo>
                    <a:pt x="688459" y="667884"/>
                    <a:pt x="690286" y="666251"/>
                    <a:pt x="692265" y="664792"/>
                  </a:cubicBezTo>
                  <a:cubicBezTo>
                    <a:pt x="689369" y="662889"/>
                    <a:pt x="685704" y="659884"/>
                    <a:pt x="681271" y="655776"/>
                  </a:cubicBezTo>
                  <a:lnTo>
                    <a:pt x="662086" y="637998"/>
                  </a:lnTo>
                  <a:lnTo>
                    <a:pt x="667103" y="638480"/>
                  </a:lnTo>
                  <a:cubicBezTo>
                    <a:pt x="666488" y="633010"/>
                    <a:pt x="666096" y="628279"/>
                    <a:pt x="665928" y="624289"/>
                  </a:cubicBezTo>
                  <a:lnTo>
                    <a:pt x="666071" y="615957"/>
                  </a:lnTo>
                  <a:lnTo>
                    <a:pt x="706736" y="614531"/>
                  </a:lnTo>
                  <a:close/>
                  <a:moveTo>
                    <a:pt x="141757" y="561833"/>
                  </a:moveTo>
                  <a:lnTo>
                    <a:pt x="72835" y="572872"/>
                  </a:lnTo>
                  <a:lnTo>
                    <a:pt x="78141" y="581523"/>
                  </a:lnTo>
                  <a:lnTo>
                    <a:pt x="126423" y="572959"/>
                  </a:lnTo>
                  <a:lnTo>
                    <a:pt x="97194" y="612583"/>
                  </a:lnTo>
                  <a:lnTo>
                    <a:pt x="98727" y="615083"/>
                  </a:lnTo>
                  <a:lnTo>
                    <a:pt x="147348" y="607071"/>
                  </a:lnTo>
                  <a:lnTo>
                    <a:pt x="117659" y="645945"/>
                  </a:lnTo>
                  <a:lnTo>
                    <a:pt x="122896" y="654484"/>
                  </a:lnTo>
                  <a:lnTo>
                    <a:pt x="164231" y="598471"/>
                  </a:lnTo>
                  <a:lnTo>
                    <a:pt x="162649" y="595892"/>
                  </a:lnTo>
                  <a:lnTo>
                    <a:pt x="114446" y="603721"/>
                  </a:lnTo>
                  <a:lnTo>
                    <a:pt x="143327" y="564394"/>
                  </a:lnTo>
                  <a:close/>
                  <a:moveTo>
                    <a:pt x="670205" y="558673"/>
                  </a:moveTo>
                  <a:cubicBezTo>
                    <a:pt x="667965" y="563364"/>
                    <a:pt x="666518" y="566838"/>
                    <a:pt x="665866" y="569096"/>
                  </a:cubicBezTo>
                  <a:cubicBezTo>
                    <a:pt x="665213" y="571354"/>
                    <a:pt x="665163" y="573132"/>
                    <a:pt x="665715" y="574430"/>
                  </a:cubicBezTo>
                  <a:cubicBezTo>
                    <a:pt x="666267" y="575727"/>
                    <a:pt x="667436" y="576865"/>
                    <a:pt x="669221" y="577843"/>
                  </a:cubicBezTo>
                  <a:lnTo>
                    <a:pt x="724068" y="607897"/>
                  </a:lnTo>
                  <a:cubicBezTo>
                    <a:pt x="725550" y="608710"/>
                    <a:pt x="726533" y="609382"/>
                    <a:pt x="727018" y="609916"/>
                  </a:cubicBezTo>
                  <a:cubicBezTo>
                    <a:pt x="727502" y="610449"/>
                    <a:pt x="727771" y="611118"/>
                    <a:pt x="727823" y="611925"/>
                  </a:cubicBezTo>
                  <a:cubicBezTo>
                    <a:pt x="727876" y="612731"/>
                    <a:pt x="728243" y="613320"/>
                    <a:pt x="728924" y="613693"/>
                  </a:cubicBezTo>
                  <a:cubicBezTo>
                    <a:pt x="729887" y="614221"/>
                    <a:pt x="730660" y="613952"/>
                    <a:pt x="731244" y="612888"/>
                  </a:cubicBezTo>
                  <a:lnTo>
                    <a:pt x="732450" y="610507"/>
                  </a:lnTo>
                  <a:cubicBezTo>
                    <a:pt x="733213" y="609115"/>
                    <a:pt x="734385" y="607335"/>
                    <a:pt x="735964" y="605170"/>
                  </a:cubicBezTo>
                  <a:cubicBezTo>
                    <a:pt x="732784" y="603949"/>
                    <a:pt x="728374" y="601794"/>
                    <a:pt x="722737" y="598705"/>
                  </a:cubicBezTo>
                  <a:lnTo>
                    <a:pt x="675048" y="572573"/>
                  </a:lnTo>
                  <a:cubicBezTo>
                    <a:pt x="674054" y="572028"/>
                    <a:pt x="673559" y="571421"/>
                    <a:pt x="673566" y="570751"/>
                  </a:cubicBezTo>
                  <a:cubicBezTo>
                    <a:pt x="673572" y="570082"/>
                    <a:pt x="673961" y="569044"/>
                    <a:pt x="674732" y="567637"/>
                  </a:cubicBezTo>
                  <a:cubicBezTo>
                    <a:pt x="675503" y="566230"/>
                    <a:pt x="677159" y="563925"/>
                    <a:pt x="679699" y="560722"/>
                  </a:cubicBezTo>
                  <a:cubicBezTo>
                    <a:pt x="676408" y="560948"/>
                    <a:pt x="673243" y="560265"/>
                    <a:pt x="670205" y="558673"/>
                  </a:cubicBezTo>
                  <a:close/>
                  <a:moveTo>
                    <a:pt x="700932" y="543459"/>
                  </a:moveTo>
                  <a:cubicBezTo>
                    <a:pt x="699278" y="545629"/>
                    <a:pt x="697049" y="547159"/>
                    <a:pt x="694246" y="548051"/>
                  </a:cubicBezTo>
                  <a:cubicBezTo>
                    <a:pt x="696698" y="553229"/>
                    <a:pt x="699792" y="558482"/>
                    <a:pt x="703531" y="563809"/>
                  </a:cubicBezTo>
                  <a:cubicBezTo>
                    <a:pt x="707269" y="569136"/>
                    <a:pt x="710506" y="573282"/>
                    <a:pt x="713242" y="576246"/>
                  </a:cubicBezTo>
                  <a:cubicBezTo>
                    <a:pt x="715979" y="579210"/>
                    <a:pt x="717323" y="580916"/>
                    <a:pt x="717274" y="581365"/>
                  </a:cubicBezTo>
                  <a:cubicBezTo>
                    <a:pt x="717142" y="583046"/>
                    <a:pt x="717489" y="584113"/>
                    <a:pt x="718313" y="584565"/>
                  </a:cubicBezTo>
                  <a:cubicBezTo>
                    <a:pt x="719137" y="585017"/>
                    <a:pt x="719946" y="584659"/>
                    <a:pt x="720738" y="583491"/>
                  </a:cubicBezTo>
                  <a:cubicBezTo>
                    <a:pt x="721530" y="582323"/>
                    <a:pt x="723335" y="580620"/>
                    <a:pt x="726154" y="578381"/>
                  </a:cubicBezTo>
                  <a:cubicBezTo>
                    <a:pt x="719772" y="573184"/>
                    <a:pt x="714442" y="567554"/>
                    <a:pt x="710163" y="561489"/>
                  </a:cubicBezTo>
                  <a:cubicBezTo>
                    <a:pt x="705884" y="555425"/>
                    <a:pt x="702808" y="549415"/>
                    <a:pt x="700932" y="543459"/>
                  </a:cubicBezTo>
                  <a:close/>
                  <a:moveTo>
                    <a:pt x="728288" y="491677"/>
                  </a:moveTo>
                  <a:lnTo>
                    <a:pt x="747464" y="496661"/>
                  </a:lnTo>
                  <a:lnTo>
                    <a:pt x="742805" y="514588"/>
                  </a:lnTo>
                  <a:lnTo>
                    <a:pt x="723629" y="509605"/>
                  </a:lnTo>
                  <a:close/>
                  <a:moveTo>
                    <a:pt x="766774" y="482471"/>
                  </a:moveTo>
                  <a:cubicBezTo>
                    <a:pt x="766072" y="487219"/>
                    <a:pt x="764966" y="492500"/>
                    <a:pt x="763455" y="498314"/>
                  </a:cubicBezTo>
                  <a:lnTo>
                    <a:pt x="753282" y="537460"/>
                  </a:lnTo>
                  <a:lnTo>
                    <a:pt x="700999" y="523873"/>
                  </a:lnTo>
                  <a:cubicBezTo>
                    <a:pt x="699065" y="523370"/>
                    <a:pt x="697850" y="522597"/>
                    <a:pt x="697354" y="521553"/>
                  </a:cubicBezTo>
                  <a:cubicBezTo>
                    <a:pt x="696858" y="520509"/>
                    <a:pt x="696865" y="519005"/>
                    <a:pt x="697376" y="517040"/>
                  </a:cubicBezTo>
                  <a:cubicBezTo>
                    <a:pt x="697886" y="515076"/>
                    <a:pt x="698931" y="512311"/>
                    <a:pt x="700510" y="508746"/>
                  </a:cubicBezTo>
                  <a:cubicBezTo>
                    <a:pt x="696997" y="509844"/>
                    <a:pt x="693943" y="509938"/>
                    <a:pt x="691349" y="509027"/>
                  </a:cubicBezTo>
                  <a:cubicBezTo>
                    <a:pt x="690002" y="514903"/>
                    <a:pt x="689317" y="519147"/>
                    <a:pt x="689293" y="521759"/>
                  </a:cubicBezTo>
                  <a:cubicBezTo>
                    <a:pt x="689270" y="524372"/>
                    <a:pt x="689888" y="526296"/>
                    <a:pt x="691147" y="527530"/>
                  </a:cubicBezTo>
                  <a:cubicBezTo>
                    <a:pt x="692406" y="528765"/>
                    <a:pt x="694521" y="529769"/>
                    <a:pt x="697492" y="530541"/>
                  </a:cubicBezTo>
                  <a:lnTo>
                    <a:pt x="751437" y="544560"/>
                  </a:lnTo>
                  <a:cubicBezTo>
                    <a:pt x="749911" y="549986"/>
                    <a:pt x="748451" y="554577"/>
                    <a:pt x="747059" y="558334"/>
                  </a:cubicBezTo>
                  <a:lnTo>
                    <a:pt x="754409" y="560244"/>
                  </a:lnTo>
                  <a:cubicBezTo>
                    <a:pt x="754801" y="557780"/>
                    <a:pt x="755972" y="552468"/>
                    <a:pt x="757920" y="544307"/>
                  </a:cubicBezTo>
                  <a:cubicBezTo>
                    <a:pt x="759869" y="536145"/>
                    <a:pt x="761662" y="528914"/>
                    <a:pt x="763299" y="522614"/>
                  </a:cubicBezTo>
                  <a:cubicBezTo>
                    <a:pt x="764936" y="516314"/>
                    <a:pt x="766922" y="509004"/>
                    <a:pt x="769256" y="500686"/>
                  </a:cubicBezTo>
                  <a:cubicBezTo>
                    <a:pt x="771590" y="492367"/>
                    <a:pt x="773213" y="486932"/>
                    <a:pt x="774123" y="484381"/>
                  </a:cubicBezTo>
                  <a:close/>
                  <a:moveTo>
                    <a:pt x="716907" y="480697"/>
                  </a:moveTo>
                  <a:lnTo>
                    <a:pt x="714954" y="488213"/>
                  </a:lnTo>
                  <a:lnTo>
                    <a:pt x="722437" y="490157"/>
                  </a:lnTo>
                  <a:lnTo>
                    <a:pt x="717778" y="508084"/>
                  </a:lnTo>
                  <a:lnTo>
                    <a:pt x="711543" y="506464"/>
                  </a:lnTo>
                  <a:lnTo>
                    <a:pt x="709655" y="513731"/>
                  </a:lnTo>
                  <a:cubicBezTo>
                    <a:pt x="713167" y="514288"/>
                    <a:pt x="717123" y="515138"/>
                    <a:pt x="721523" y="516282"/>
                  </a:cubicBezTo>
                  <a:lnTo>
                    <a:pt x="739982" y="521079"/>
                  </a:lnTo>
                  <a:cubicBezTo>
                    <a:pt x="743612" y="522022"/>
                    <a:pt x="746070" y="522720"/>
                    <a:pt x="747355" y="523173"/>
                  </a:cubicBezTo>
                  <a:cubicBezTo>
                    <a:pt x="747551" y="521047"/>
                    <a:pt x="748624" y="516233"/>
                    <a:pt x="750574" y="508729"/>
                  </a:cubicBezTo>
                  <a:cubicBezTo>
                    <a:pt x="752524" y="501225"/>
                    <a:pt x="754227" y="495358"/>
                    <a:pt x="755682" y="491128"/>
                  </a:cubicBezTo>
                  <a:cubicBezTo>
                    <a:pt x="753474" y="490792"/>
                    <a:pt x="750973" y="490260"/>
                    <a:pt x="748179" y="489535"/>
                  </a:cubicBezTo>
                  <a:lnTo>
                    <a:pt x="728473" y="484413"/>
                  </a:lnTo>
                  <a:cubicBezTo>
                    <a:pt x="724710" y="483436"/>
                    <a:pt x="720855" y="482197"/>
                    <a:pt x="716907" y="480697"/>
                  </a:cubicBezTo>
                  <a:close/>
                  <a:moveTo>
                    <a:pt x="43813" y="471221"/>
                  </a:moveTo>
                  <a:lnTo>
                    <a:pt x="46567" y="480989"/>
                  </a:lnTo>
                  <a:lnTo>
                    <a:pt x="95358" y="485881"/>
                  </a:lnTo>
                  <a:lnTo>
                    <a:pt x="56453" y="516060"/>
                  </a:lnTo>
                  <a:lnTo>
                    <a:pt x="57248" y="518883"/>
                  </a:lnTo>
                  <a:lnTo>
                    <a:pt x="106215" y="524398"/>
                  </a:lnTo>
                  <a:lnTo>
                    <a:pt x="67071" y="553731"/>
                  </a:lnTo>
                  <a:lnTo>
                    <a:pt x="69789" y="563372"/>
                  </a:lnTo>
                  <a:lnTo>
                    <a:pt x="124800" y="520714"/>
                  </a:lnTo>
                  <a:lnTo>
                    <a:pt x="123979" y="517803"/>
                  </a:lnTo>
                  <a:lnTo>
                    <a:pt x="75465" y="512224"/>
                  </a:lnTo>
                  <a:lnTo>
                    <a:pt x="113954" y="482236"/>
                  </a:lnTo>
                  <a:lnTo>
                    <a:pt x="113139" y="479345"/>
                  </a:lnTo>
                  <a:close/>
                  <a:moveTo>
                    <a:pt x="99987" y="434004"/>
                  </a:moveTo>
                  <a:cubicBezTo>
                    <a:pt x="97847" y="434216"/>
                    <a:pt x="96085" y="435165"/>
                    <a:pt x="94702" y="436851"/>
                  </a:cubicBezTo>
                  <a:cubicBezTo>
                    <a:pt x="93319" y="438537"/>
                    <a:pt x="92737" y="440489"/>
                    <a:pt x="92956" y="442707"/>
                  </a:cubicBezTo>
                  <a:cubicBezTo>
                    <a:pt x="93167" y="444842"/>
                    <a:pt x="94116" y="446622"/>
                    <a:pt x="95804" y="448046"/>
                  </a:cubicBezTo>
                  <a:cubicBezTo>
                    <a:pt x="97491" y="449470"/>
                    <a:pt x="99408" y="450076"/>
                    <a:pt x="101554" y="449864"/>
                  </a:cubicBezTo>
                  <a:cubicBezTo>
                    <a:pt x="103774" y="449645"/>
                    <a:pt x="105591" y="448671"/>
                    <a:pt x="107007" y="446944"/>
                  </a:cubicBezTo>
                  <a:cubicBezTo>
                    <a:pt x="108423" y="445217"/>
                    <a:pt x="109026" y="443282"/>
                    <a:pt x="108814" y="441140"/>
                  </a:cubicBezTo>
                  <a:cubicBezTo>
                    <a:pt x="108595" y="438932"/>
                    <a:pt x="107641" y="437135"/>
                    <a:pt x="105949" y="435747"/>
                  </a:cubicBezTo>
                  <a:cubicBezTo>
                    <a:pt x="104257" y="434360"/>
                    <a:pt x="102270" y="433779"/>
                    <a:pt x="99987" y="434004"/>
                  </a:cubicBezTo>
                  <a:close/>
                  <a:moveTo>
                    <a:pt x="722774" y="421744"/>
                  </a:moveTo>
                  <a:cubicBezTo>
                    <a:pt x="722190" y="424390"/>
                    <a:pt x="720896" y="426543"/>
                    <a:pt x="718894" y="428205"/>
                  </a:cubicBezTo>
                  <a:cubicBezTo>
                    <a:pt x="728730" y="436519"/>
                    <a:pt x="739100" y="442212"/>
                    <a:pt x="750004" y="445283"/>
                  </a:cubicBezTo>
                  <a:lnTo>
                    <a:pt x="720814" y="445007"/>
                  </a:lnTo>
                  <a:cubicBezTo>
                    <a:pt x="716096" y="444963"/>
                    <a:pt x="710423" y="444680"/>
                    <a:pt x="703795" y="444160"/>
                  </a:cubicBezTo>
                  <a:lnTo>
                    <a:pt x="703719" y="452268"/>
                  </a:lnTo>
                  <a:cubicBezTo>
                    <a:pt x="709455" y="451864"/>
                    <a:pt x="715132" y="451689"/>
                    <a:pt x="720750" y="451742"/>
                  </a:cubicBezTo>
                  <a:lnTo>
                    <a:pt x="749940" y="452018"/>
                  </a:lnTo>
                  <a:cubicBezTo>
                    <a:pt x="740363" y="453972"/>
                    <a:pt x="730177" y="459043"/>
                    <a:pt x="719385" y="467229"/>
                  </a:cubicBezTo>
                  <a:cubicBezTo>
                    <a:pt x="721200" y="468694"/>
                    <a:pt x="722642" y="470643"/>
                    <a:pt x="723710" y="473075"/>
                  </a:cubicBezTo>
                  <a:cubicBezTo>
                    <a:pt x="730849" y="466647"/>
                    <a:pt x="739621" y="461111"/>
                    <a:pt x="750026" y="456468"/>
                  </a:cubicBezTo>
                  <a:lnTo>
                    <a:pt x="760504" y="452309"/>
                  </a:lnTo>
                  <a:lnTo>
                    <a:pt x="760412" y="457664"/>
                  </a:lnTo>
                  <a:cubicBezTo>
                    <a:pt x="760277" y="462857"/>
                    <a:pt x="760024" y="466991"/>
                    <a:pt x="759651" y="470064"/>
                  </a:cubicBezTo>
                  <a:lnTo>
                    <a:pt x="766986" y="470133"/>
                  </a:lnTo>
                  <a:cubicBezTo>
                    <a:pt x="766506" y="466200"/>
                    <a:pt x="766304" y="460214"/>
                    <a:pt x="766380" y="452173"/>
                  </a:cubicBezTo>
                  <a:lnTo>
                    <a:pt x="774613" y="452250"/>
                  </a:lnTo>
                  <a:cubicBezTo>
                    <a:pt x="777204" y="452275"/>
                    <a:pt x="778926" y="452664"/>
                    <a:pt x="779778" y="453416"/>
                  </a:cubicBezTo>
                  <a:cubicBezTo>
                    <a:pt x="780631" y="454168"/>
                    <a:pt x="781428" y="454548"/>
                    <a:pt x="782170" y="454555"/>
                  </a:cubicBezTo>
                  <a:cubicBezTo>
                    <a:pt x="782912" y="454562"/>
                    <a:pt x="783290" y="453787"/>
                    <a:pt x="783305" y="452230"/>
                  </a:cubicBezTo>
                  <a:cubicBezTo>
                    <a:pt x="783326" y="450054"/>
                    <a:pt x="783636" y="447559"/>
                    <a:pt x="784236" y="444747"/>
                  </a:cubicBezTo>
                  <a:cubicBezTo>
                    <a:pt x="779778" y="445221"/>
                    <a:pt x="773848" y="445452"/>
                    <a:pt x="766444" y="445438"/>
                  </a:cubicBezTo>
                  <a:cubicBezTo>
                    <a:pt x="766501" y="439362"/>
                    <a:pt x="766811" y="433953"/>
                    <a:pt x="767373" y="429210"/>
                  </a:cubicBezTo>
                  <a:lnTo>
                    <a:pt x="760038" y="429141"/>
                  </a:lnTo>
                  <a:cubicBezTo>
                    <a:pt x="760452" y="433802"/>
                    <a:pt x="760631" y="439015"/>
                    <a:pt x="760577" y="444782"/>
                  </a:cubicBezTo>
                  <a:cubicBezTo>
                    <a:pt x="754449" y="442928"/>
                    <a:pt x="747837" y="439893"/>
                    <a:pt x="740741" y="435675"/>
                  </a:cubicBezTo>
                  <a:cubicBezTo>
                    <a:pt x="733646" y="431458"/>
                    <a:pt x="727657" y="426814"/>
                    <a:pt x="722774" y="421744"/>
                  </a:cubicBezTo>
                  <a:close/>
                  <a:moveTo>
                    <a:pt x="725335" y="389809"/>
                  </a:moveTo>
                  <a:cubicBezTo>
                    <a:pt x="724689" y="392194"/>
                    <a:pt x="723588" y="394214"/>
                    <a:pt x="722035" y="395871"/>
                  </a:cubicBezTo>
                  <a:cubicBezTo>
                    <a:pt x="730465" y="402319"/>
                    <a:pt x="739157" y="406785"/>
                    <a:pt x="748111" y="409268"/>
                  </a:cubicBezTo>
                  <a:lnTo>
                    <a:pt x="721411" y="409016"/>
                  </a:lnTo>
                  <a:cubicBezTo>
                    <a:pt x="716693" y="408972"/>
                    <a:pt x="711021" y="408689"/>
                    <a:pt x="704392" y="408168"/>
                  </a:cubicBezTo>
                  <a:lnTo>
                    <a:pt x="704315" y="416362"/>
                  </a:lnTo>
                  <a:cubicBezTo>
                    <a:pt x="710829" y="415966"/>
                    <a:pt x="716507" y="415790"/>
                    <a:pt x="721347" y="415836"/>
                  </a:cubicBezTo>
                  <a:lnTo>
                    <a:pt x="749163" y="416099"/>
                  </a:lnTo>
                  <a:cubicBezTo>
                    <a:pt x="745479" y="418781"/>
                    <a:pt x="741095" y="422107"/>
                    <a:pt x="736011" y="426080"/>
                  </a:cubicBezTo>
                  <a:lnTo>
                    <a:pt x="740924" y="431228"/>
                  </a:lnTo>
                  <a:cubicBezTo>
                    <a:pt x="746467" y="425885"/>
                    <a:pt x="751384" y="420862"/>
                    <a:pt x="755675" y="416160"/>
                  </a:cubicBezTo>
                  <a:lnTo>
                    <a:pt x="760847" y="416209"/>
                  </a:lnTo>
                  <a:cubicBezTo>
                    <a:pt x="760806" y="420572"/>
                    <a:pt x="760539" y="424550"/>
                    <a:pt x="760047" y="428143"/>
                  </a:cubicBezTo>
                  <a:lnTo>
                    <a:pt x="767553" y="428214"/>
                  </a:lnTo>
                  <a:cubicBezTo>
                    <a:pt x="767174" y="424795"/>
                    <a:pt x="766983" y="420812"/>
                    <a:pt x="766979" y="416267"/>
                  </a:cubicBezTo>
                  <a:lnTo>
                    <a:pt x="775037" y="416343"/>
                  </a:lnTo>
                  <a:cubicBezTo>
                    <a:pt x="777629" y="416368"/>
                    <a:pt x="779351" y="416756"/>
                    <a:pt x="780203" y="417508"/>
                  </a:cubicBezTo>
                  <a:cubicBezTo>
                    <a:pt x="781055" y="418261"/>
                    <a:pt x="781852" y="418640"/>
                    <a:pt x="782595" y="418648"/>
                  </a:cubicBezTo>
                  <a:cubicBezTo>
                    <a:pt x="783337" y="418655"/>
                    <a:pt x="783716" y="417880"/>
                    <a:pt x="783730" y="416323"/>
                  </a:cubicBezTo>
                  <a:cubicBezTo>
                    <a:pt x="783750" y="414227"/>
                    <a:pt x="784032" y="411704"/>
                    <a:pt x="784576" y="408754"/>
                  </a:cubicBezTo>
                  <a:cubicBezTo>
                    <a:pt x="780790" y="409234"/>
                    <a:pt x="774916" y="409465"/>
                    <a:pt x="766956" y="409447"/>
                  </a:cubicBezTo>
                  <a:cubicBezTo>
                    <a:pt x="767010" y="403737"/>
                    <a:pt x="767315" y="398815"/>
                    <a:pt x="767870" y="394678"/>
                  </a:cubicBezTo>
                  <a:lnTo>
                    <a:pt x="760364" y="394607"/>
                  </a:lnTo>
                  <a:cubicBezTo>
                    <a:pt x="760573" y="396713"/>
                    <a:pt x="760723" y="398998"/>
                    <a:pt x="760814" y="401461"/>
                  </a:cubicBezTo>
                  <a:lnTo>
                    <a:pt x="760910" y="409266"/>
                  </a:lnTo>
                  <a:lnTo>
                    <a:pt x="752651" y="406553"/>
                  </a:lnTo>
                  <a:cubicBezTo>
                    <a:pt x="749670" y="405333"/>
                    <a:pt x="746588" y="403841"/>
                    <a:pt x="743406" y="402077"/>
                  </a:cubicBezTo>
                  <a:cubicBezTo>
                    <a:pt x="737043" y="398549"/>
                    <a:pt x="731019" y="394459"/>
                    <a:pt x="725335" y="389809"/>
                  </a:cubicBezTo>
                  <a:close/>
                  <a:moveTo>
                    <a:pt x="77766" y="372175"/>
                  </a:moveTo>
                  <a:cubicBezTo>
                    <a:pt x="84387" y="372508"/>
                    <a:pt x="89876" y="375043"/>
                    <a:pt x="94231" y="379783"/>
                  </a:cubicBezTo>
                  <a:cubicBezTo>
                    <a:pt x="98586" y="384522"/>
                    <a:pt x="100610" y="389934"/>
                    <a:pt x="100305" y="396018"/>
                  </a:cubicBezTo>
                  <a:cubicBezTo>
                    <a:pt x="99988" y="402333"/>
                    <a:pt x="97465" y="407612"/>
                    <a:pt x="92735" y="411855"/>
                  </a:cubicBezTo>
                  <a:cubicBezTo>
                    <a:pt x="88004" y="416098"/>
                    <a:pt x="82253" y="418050"/>
                    <a:pt x="75480" y="417710"/>
                  </a:cubicBezTo>
                  <a:cubicBezTo>
                    <a:pt x="68906" y="417380"/>
                    <a:pt x="63483" y="414928"/>
                    <a:pt x="59210" y="410355"/>
                  </a:cubicBezTo>
                  <a:cubicBezTo>
                    <a:pt x="54936" y="405781"/>
                    <a:pt x="52962" y="400254"/>
                    <a:pt x="53287" y="393772"/>
                  </a:cubicBezTo>
                  <a:cubicBezTo>
                    <a:pt x="53605" y="387453"/>
                    <a:pt x="56161" y="382193"/>
                    <a:pt x="60957" y="377993"/>
                  </a:cubicBezTo>
                  <a:cubicBezTo>
                    <a:pt x="65753" y="373792"/>
                    <a:pt x="71356" y="371853"/>
                    <a:pt x="77766" y="372175"/>
                  </a:cubicBezTo>
                  <a:close/>
                  <a:moveTo>
                    <a:pt x="704137" y="364413"/>
                  </a:moveTo>
                  <a:lnTo>
                    <a:pt x="705337" y="371970"/>
                  </a:lnTo>
                  <a:lnTo>
                    <a:pt x="779066" y="385514"/>
                  </a:lnTo>
                  <a:lnTo>
                    <a:pt x="777861" y="377928"/>
                  </a:lnTo>
                  <a:close/>
                  <a:moveTo>
                    <a:pt x="78041" y="362143"/>
                  </a:moveTo>
                  <a:cubicBezTo>
                    <a:pt x="69104" y="361694"/>
                    <a:pt x="61247" y="364480"/>
                    <a:pt x="54468" y="370499"/>
                  </a:cubicBezTo>
                  <a:cubicBezTo>
                    <a:pt x="47690" y="376517"/>
                    <a:pt x="44080" y="383924"/>
                    <a:pt x="43638" y="392719"/>
                  </a:cubicBezTo>
                  <a:cubicBezTo>
                    <a:pt x="43124" y="402958"/>
                    <a:pt x="46900" y="410756"/>
                    <a:pt x="54965" y="416111"/>
                  </a:cubicBezTo>
                  <a:lnTo>
                    <a:pt x="44083" y="415565"/>
                  </a:lnTo>
                  <a:lnTo>
                    <a:pt x="43580" y="425587"/>
                  </a:lnTo>
                  <a:lnTo>
                    <a:pt x="127974" y="429824"/>
                  </a:lnTo>
                  <a:lnTo>
                    <a:pt x="128478" y="419802"/>
                  </a:lnTo>
                  <a:lnTo>
                    <a:pt x="96165" y="418180"/>
                  </a:lnTo>
                  <a:cubicBezTo>
                    <a:pt x="104691" y="412866"/>
                    <a:pt x="109195" y="405409"/>
                    <a:pt x="109677" y="395806"/>
                  </a:cubicBezTo>
                  <a:cubicBezTo>
                    <a:pt x="110119" y="387008"/>
                    <a:pt x="107247" y="379313"/>
                    <a:pt x="101061" y="372721"/>
                  </a:cubicBezTo>
                  <a:cubicBezTo>
                    <a:pt x="94875" y="366129"/>
                    <a:pt x="87202" y="362603"/>
                    <a:pt x="78041" y="362143"/>
                  </a:cubicBezTo>
                  <a:close/>
                  <a:moveTo>
                    <a:pt x="767446" y="325063"/>
                  </a:moveTo>
                  <a:lnTo>
                    <a:pt x="706869" y="340356"/>
                  </a:lnTo>
                  <a:lnTo>
                    <a:pt x="709381" y="350305"/>
                  </a:lnTo>
                  <a:lnTo>
                    <a:pt x="730315" y="345020"/>
                  </a:lnTo>
                  <a:cubicBezTo>
                    <a:pt x="740023" y="342569"/>
                    <a:pt x="746766" y="341352"/>
                    <a:pt x="750543" y="341370"/>
                  </a:cubicBezTo>
                  <a:cubicBezTo>
                    <a:pt x="754320" y="341387"/>
                    <a:pt x="757522" y="342051"/>
                    <a:pt x="760150" y="343361"/>
                  </a:cubicBezTo>
                  <a:cubicBezTo>
                    <a:pt x="762776" y="344672"/>
                    <a:pt x="764335" y="346294"/>
                    <a:pt x="764823" y="348228"/>
                  </a:cubicBezTo>
                  <a:cubicBezTo>
                    <a:pt x="765066" y="349191"/>
                    <a:pt x="765054" y="350534"/>
                    <a:pt x="764786" y="352257"/>
                  </a:cubicBezTo>
                  <a:lnTo>
                    <a:pt x="773820" y="354994"/>
                  </a:lnTo>
                  <a:cubicBezTo>
                    <a:pt x="774839" y="351576"/>
                    <a:pt x="775063" y="348741"/>
                    <a:pt x="774495" y="346490"/>
                  </a:cubicBezTo>
                  <a:cubicBezTo>
                    <a:pt x="773737" y="343486"/>
                    <a:pt x="772223" y="341155"/>
                    <a:pt x="769954" y="339498"/>
                  </a:cubicBezTo>
                  <a:cubicBezTo>
                    <a:pt x="767685" y="337840"/>
                    <a:pt x="764899" y="337048"/>
                    <a:pt x="761596" y="337123"/>
                  </a:cubicBezTo>
                  <a:lnTo>
                    <a:pt x="769958" y="335012"/>
                  </a:lnTo>
                  <a:close/>
                  <a:moveTo>
                    <a:pt x="88074" y="296482"/>
                  </a:moveTo>
                  <a:cubicBezTo>
                    <a:pt x="91020" y="296152"/>
                    <a:pt x="94039" y="296418"/>
                    <a:pt x="97130" y="297279"/>
                  </a:cubicBezTo>
                  <a:cubicBezTo>
                    <a:pt x="103516" y="299060"/>
                    <a:pt x="108312" y="302741"/>
                    <a:pt x="111518" y="308321"/>
                  </a:cubicBezTo>
                  <a:cubicBezTo>
                    <a:pt x="114725" y="313902"/>
                    <a:pt x="115510" y="319627"/>
                    <a:pt x="113874" y="325496"/>
                  </a:cubicBezTo>
                  <a:cubicBezTo>
                    <a:pt x="112176" y="331586"/>
                    <a:pt x="108554" y="336180"/>
                    <a:pt x="103006" y="339280"/>
                  </a:cubicBezTo>
                  <a:cubicBezTo>
                    <a:pt x="97459" y="342379"/>
                    <a:pt x="91419" y="343018"/>
                    <a:pt x="84887" y="341197"/>
                  </a:cubicBezTo>
                  <a:cubicBezTo>
                    <a:pt x="78547" y="339430"/>
                    <a:pt x="73795" y="335845"/>
                    <a:pt x="70632" y="330444"/>
                  </a:cubicBezTo>
                  <a:cubicBezTo>
                    <a:pt x="67469" y="325043"/>
                    <a:pt x="66758" y="319217"/>
                    <a:pt x="68501" y="312965"/>
                  </a:cubicBezTo>
                  <a:cubicBezTo>
                    <a:pt x="70201" y="306870"/>
                    <a:pt x="73851" y="302301"/>
                    <a:pt x="79453" y="299258"/>
                  </a:cubicBezTo>
                  <a:cubicBezTo>
                    <a:pt x="82254" y="297737"/>
                    <a:pt x="85128" y="296812"/>
                    <a:pt x="88074" y="296482"/>
                  </a:cubicBezTo>
                  <a:close/>
                  <a:moveTo>
                    <a:pt x="86932" y="286493"/>
                  </a:moveTo>
                  <a:cubicBezTo>
                    <a:pt x="82793" y="286988"/>
                    <a:pt x="78739" y="288330"/>
                    <a:pt x="74771" y="290521"/>
                  </a:cubicBezTo>
                  <a:cubicBezTo>
                    <a:pt x="66835" y="294902"/>
                    <a:pt x="61685" y="301334"/>
                    <a:pt x="59320" y="309816"/>
                  </a:cubicBezTo>
                  <a:cubicBezTo>
                    <a:pt x="56567" y="319691"/>
                    <a:pt x="58535" y="328128"/>
                    <a:pt x="65225" y="335127"/>
                  </a:cubicBezTo>
                  <a:lnTo>
                    <a:pt x="54729" y="332201"/>
                  </a:lnTo>
                  <a:lnTo>
                    <a:pt x="52035" y="341867"/>
                  </a:lnTo>
                  <a:lnTo>
                    <a:pt x="133432" y="364559"/>
                  </a:lnTo>
                  <a:lnTo>
                    <a:pt x="136127" y="354892"/>
                  </a:lnTo>
                  <a:lnTo>
                    <a:pt x="104962" y="346204"/>
                  </a:lnTo>
                  <a:cubicBezTo>
                    <a:pt x="114448" y="342896"/>
                    <a:pt x="120482" y="336611"/>
                    <a:pt x="123063" y="327350"/>
                  </a:cubicBezTo>
                  <a:cubicBezTo>
                    <a:pt x="125429" y="318864"/>
                    <a:pt x="124319" y="310726"/>
                    <a:pt x="119735" y="302935"/>
                  </a:cubicBezTo>
                  <a:cubicBezTo>
                    <a:pt x="115150" y="295143"/>
                    <a:pt x="108440" y="290017"/>
                    <a:pt x="99604" y="287554"/>
                  </a:cubicBezTo>
                  <a:cubicBezTo>
                    <a:pt x="95295" y="286352"/>
                    <a:pt x="91071" y="285999"/>
                    <a:pt x="86932" y="286493"/>
                  </a:cubicBezTo>
                  <a:close/>
                  <a:moveTo>
                    <a:pt x="725320" y="274629"/>
                  </a:moveTo>
                  <a:cubicBezTo>
                    <a:pt x="728282" y="274574"/>
                    <a:pt x="731260" y="275108"/>
                    <a:pt x="734254" y="276231"/>
                  </a:cubicBezTo>
                  <a:cubicBezTo>
                    <a:pt x="740242" y="278477"/>
                    <a:pt x="744421" y="282414"/>
                    <a:pt x="746791" y="288040"/>
                  </a:cubicBezTo>
                  <a:cubicBezTo>
                    <a:pt x="749123" y="293578"/>
                    <a:pt x="749005" y="299298"/>
                    <a:pt x="746435" y="305201"/>
                  </a:cubicBezTo>
                  <a:cubicBezTo>
                    <a:pt x="743865" y="311104"/>
                    <a:pt x="739663" y="315285"/>
                    <a:pt x="733827" y="317743"/>
                  </a:cubicBezTo>
                  <a:cubicBezTo>
                    <a:pt x="727853" y="320259"/>
                    <a:pt x="721941" y="320381"/>
                    <a:pt x="716090" y="318109"/>
                  </a:cubicBezTo>
                  <a:cubicBezTo>
                    <a:pt x="710240" y="315837"/>
                    <a:pt x="706119" y="311860"/>
                    <a:pt x="703725" y="306179"/>
                  </a:cubicBezTo>
                  <a:cubicBezTo>
                    <a:pt x="701246" y="300292"/>
                    <a:pt x="701240" y="294522"/>
                    <a:pt x="703709" y="288867"/>
                  </a:cubicBezTo>
                  <a:cubicBezTo>
                    <a:pt x="706177" y="283212"/>
                    <a:pt x="710435" y="279111"/>
                    <a:pt x="716482" y="276564"/>
                  </a:cubicBezTo>
                  <a:cubicBezTo>
                    <a:pt x="719413" y="275330"/>
                    <a:pt x="722359" y="274685"/>
                    <a:pt x="725320" y="274629"/>
                  </a:cubicBezTo>
                  <a:close/>
                  <a:moveTo>
                    <a:pt x="725211" y="264319"/>
                  </a:moveTo>
                  <a:cubicBezTo>
                    <a:pt x="721003" y="264381"/>
                    <a:pt x="716800" y="265296"/>
                    <a:pt x="712603" y="267064"/>
                  </a:cubicBezTo>
                  <a:cubicBezTo>
                    <a:pt x="704289" y="270565"/>
                    <a:pt x="698368" y="276463"/>
                    <a:pt x="694840" y="284756"/>
                  </a:cubicBezTo>
                  <a:cubicBezTo>
                    <a:pt x="691313" y="293050"/>
                    <a:pt x="691332" y="301430"/>
                    <a:pt x="694899" y="309897"/>
                  </a:cubicBezTo>
                  <a:cubicBezTo>
                    <a:pt x="698466" y="318365"/>
                    <a:pt x="704441" y="324217"/>
                    <a:pt x="712825" y="327452"/>
                  </a:cubicBezTo>
                  <a:cubicBezTo>
                    <a:pt x="721209" y="330687"/>
                    <a:pt x="729557" y="330554"/>
                    <a:pt x="737870" y="327052"/>
                  </a:cubicBezTo>
                  <a:cubicBezTo>
                    <a:pt x="746253" y="323522"/>
                    <a:pt x="752218" y="317584"/>
                    <a:pt x="755765" y="309240"/>
                  </a:cubicBezTo>
                  <a:cubicBezTo>
                    <a:pt x="759313" y="300896"/>
                    <a:pt x="759333" y="292561"/>
                    <a:pt x="755826" y="284235"/>
                  </a:cubicBezTo>
                  <a:cubicBezTo>
                    <a:pt x="752285" y="275827"/>
                    <a:pt x="746294" y="269980"/>
                    <a:pt x="737854" y="266692"/>
                  </a:cubicBezTo>
                  <a:cubicBezTo>
                    <a:pt x="733634" y="265048"/>
                    <a:pt x="729420" y="264257"/>
                    <a:pt x="725211" y="264319"/>
                  </a:cubicBezTo>
                  <a:close/>
                  <a:moveTo>
                    <a:pt x="89457" y="241145"/>
                  </a:moveTo>
                  <a:lnTo>
                    <a:pt x="84299" y="252266"/>
                  </a:lnTo>
                  <a:lnTo>
                    <a:pt x="63187" y="242475"/>
                  </a:lnTo>
                  <a:lnTo>
                    <a:pt x="58918" y="251680"/>
                  </a:lnTo>
                  <a:lnTo>
                    <a:pt x="80030" y="261471"/>
                  </a:lnTo>
                  <a:lnTo>
                    <a:pt x="75540" y="271153"/>
                  </a:lnTo>
                  <a:lnTo>
                    <a:pt x="83507" y="274848"/>
                  </a:lnTo>
                  <a:lnTo>
                    <a:pt x="87997" y="265166"/>
                  </a:lnTo>
                  <a:lnTo>
                    <a:pt x="136710" y="287757"/>
                  </a:lnTo>
                  <a:lnTo>
                    <a:pt x="140979" y="278552"/>
                  </a:lnTo>
                  <a:lnTo>
                    <a:pt x="92266" y="255961"/>
                  </a:lnTo>
                  <a:lnTo>
                    <a:pt x="97424" y="244840"/>
                  </a:lnTo>
                  <a:close/>
                  <a:moveTo>
                    <a:pt x="118435" y="209151"/>
                  </a:moveTo>
                  <a:cubicBezTo>
                    <a:pt x="110066" y="211071"/>
                    <a:pt x="104349" y="214563"/>
                    <a:pt x="101283" y="219630"/>
                  </a:cubicBezTo>
                  <a:cubicBezTo>
                    <a:pt x="98639" y="224001"/>
                    <a:pt x="97832" y="228460"/>
                    <a:pt x="98862" y="233006"/>
                  </a:cubicBezTo>
                  <a:cubicBezTo>
                    <a:pt x="99892" y="237552"/>
                    <a:pt x="102501" y="241092"/>
                    <a:pt x="106689" y="243627"/>
                  </a:cubicBezTo>
                  <a:cubicBezTo>
                    <a:pt x="110306" y="245815"/>
                    <a:pt x="113951" y="246633"/>
                    <a:pt x="117623" y="246081"/>
                  </a:cubicBezTo>
                  <a:cubicBezTo>
                    <a:pt x="121296" y="245529"/>
                    <a:pt x="125597" y="243653"/>
                    <a:pt x="130528" y="240454"/>
                  </a:cubicBezTo>
                  <a:cubicBezTo>
                    <a:pt x="134147" y="238287"/>
                    <a:pt x="137122" y="236865"/>
                    <a:pt x="139451" y="236190"/>
                  </a:cubicBezTo>
                  <a:cubicBezTo>
                    <a:pt x="141781" y="235515"/>
                    <a:pt x="143958" y="235790"/>
                    <a:pt x="145984" y="237016"/>
                  </a:cubicBezTo>
                  <a:cubicBezTo>
                    <a:pt x="148144" y="238323"/>
                    <a:pt x="149499" y="240294"/>
                    <a:pt x="150048" y="242928"/>
                  </a:cubicBezTo>
                  <a:cubicBezTo>
                    <a:pt x="150597" y="245563"/>
                    <a:pt x="150152" y="248070"/>
                    <a:pt x="148712" y="250450"/>
                  </a:cubicBezTo>
                  <a:cubicBezTo>
                    <a:pt x="146622" y="253904"/>
                    <a:pt x="142502" y="256325"/>
                    <a:pt x="136354" y="257714"/>
                  </a:cubicBezTo>
                  <a:lnTo>
                    <a:pt x="138897" y="266298"/>
                  </a:lnTo>
                  <a:cubicBezTo>
                    <a:pt x="143028" y="265916"/>
                    <a:pt x="146626" y="264726"/>
                    <a:pt x="149693" y="262726"/>
                  </a:cubicBezTo>
                  <a:cubicBezTo>
                    <a:pt x="152759" y="260727"/>
                    <a:pt x="155222" y="258191"/>
                    <a:pt x="157082" y="255117"/>
                  </a:cubicBezTo>
                  <a:cubicBezTo>
                    <a:pt x="159914" y="250437"/>
                    <a:pt x="160714" y="245537"/>
                    <a:pt x="159484" y="240417"/>
                  </a:cubicBezTo>
                  <a:cubicBezTo>
                    <a:pt x="158253" y="235298"/>
                    <a:pt x="155329" y="231340"/>
                    <a:pt x="150709" y="228545"/>
                  </a:cubicBezTo>
                  <a:cubicBezTo>
                    <a:pt x="147088" y="226354"/>
                    <a:pt x="143380" y="225581"/>
                    <a:pt x="139585" y="226224"/>
                  </a:cubicBezTo>
                  <a:cubicBezTo>
                    <a:pt x="135789" y="226867"/>
                    <a:pt x="131472" y="228677"/>
                    <a:pt x="126632" y="231654"/>
                  </a:cubicBezTo>
                  <a:cubicBezTo>
                    <a:pt x="122662" y="233994"/>
                    <a:pt x="119563" y="235489"/>
                    <a:pt x="117335" y="236138"/>
                  </a:cubicBezTo>
                  <a:cubicBezTo>
                    <a:pt x="115106" y="236788"/>
                    <a:pt x="113043" y="236538"/>
                    <a:pt x="111143" y="235389"/>
                  </a:cubicBezTo>
                  <a:cubicBezTo>
                    <a:pt x="109483" y="234385"/>
                    <a:pt x="108441" y="232875"/>
                    <a:pt x="108017" y="230860"/>
                  </a:cubicBezTo>
                  <a:cubicBezTo>
                    <a:pt x="107592" y="228844"/>
                    <a:pt x="107968" y="226864"/>
                    <a:pt x="109145" y="224918"/>
                  </a:cubicBezTo>
                  <a:cubicBezTo>
                    <a:pt x="111011" y="221834"/>
                    <a:pt x="114823" y="219407"/>
                    <a:pt x="120582" y="217636"/>
                  </a:cubicBezTo>
                  <a:close/>
                  <a:moveTo>
                    <a:pt x="722914" y="181302"/>
                  </a:moveTo>
                  <a:lnTo>
                    <a:pt x="652337" y="230006"/>
                  </a:lnTo>
                  <a:lnTo>
                    <a:pt x="658100" y="238357"/>
                  </a:lnTo>
                  <a:lnTo>
                    <a:pt x="677272" y="225127"/>
                  </a:lnTo>
                  <a:cubicBezTo>
                    <a:pt x="683982" y="220497"/>
                    <a:pt x="688597" y="217709"/>
                    <a:pt x="691116" y="216763"/>
                  </a:cubicBezTo>
                  <a:cubicBezTo>
                    <a:pt x="693636" y="215817"/>
                    <a:pt x="696423" y="215419"/>
                    <a:pt x="699476" y="215568"/>
                  </a:cubicBezTo>
                  <a:cubicBezTo>
                    <a:pt x="702529" y="215717"/>
                    <a:pt x="705367" y="216495"/>
                    <a:pt x="707988" y="217901"/>
                  </a:cubicBezTo>
                  <a:cubicBezTo>
                    <a:pt x="710610" y="219307"/>
                    <a:pt x="712749" y="221211"/>
                    <a:pt x="714406" y="223612"/>
                  </a:cubicBezTo>
                  <a:cubicBezTo>
                    <a:pt x="716000" y="225922"/>
                    <a:pt x="716946" y="228186"/>
                    <a:pt x="717245" y="230405"/>
                  </a:cubicBezTo>
                  <a:cubicBezTo>
                    <a:pt x="717543" y="232625"/>
                    <a:pt x="717226" y="234775"/>
                    <a:pt x="716293" y="236855"/>
                  </a:cubicBezTo>
                  <a:cubicBezTo>
                    <a:pt x="715361" y="238935"/>
                    <a:pt x="714061" y="240774"/>
                    <a:pt x="712394" y="242371"/>
                  </a:cubicBezTo>
                  <a:cubicBezTo>
                    <a:pt x="710727" y="243968"/>
                    <a:pt x="707394" y="246491"/>
                    <a:pt x="702395" y="249941"/>
                  </a:cubicBezTo>
                  <a:lnTo>
                    <a:pt x="677804" y="266911"/>
                  </a:lnTo>
                  <a:lnTo>
                    <a:pt x="683568" y="275263"/>
                  </a:lnTo>
                  <a:lnTo>
                    <a:pt x="710028" y="257003"/>
                  </a:lnTo>
                  <a:cubicBezTo>
                    <a:pt x="716447" y="252574"/>
                    <a:pt x="720912" y="248534"/>
                    <a:pt x="723423" y="244885"/>
                  </a:cubicBezTo>
                  <a:cubicBezTo>
                    <a:pt x="725935" y="241237"/>
                    <a:pt x="727170" y="237094"/>
                    <a:pt x="727130" y="232456"/>
                  </a:cubicBezTo>
                  <a:cubicBezTo>
                    <a:pt x="727089" y="227819"/>
                    <a:pt x="725714" y="223537"/>
                    <a:pt x="723004" y="219610"/>
                  </a:cubicBezTo>
                  <a:cubicBezTo>
                    <a:pt x="717739" y="211980"/>
                    <a:pt x="710319" y="208420"/>
                    <a:pt x="700742" y="208931"/>
                  </a:cubicBezTo>
                  <a:lnTo>
                    <a:pt x="728677" y="189653"/>
                  </a:lnTo>
                  <a:close/>
                  <a:moveTo>
                    <a:pt x="110065" y="170510"/>
                  </a:moveTo>
                  <a:lnTo>
                    <a:pt x="103894" y="178564"/>
                  </a:lnTo>
                  <a:lnTo>
                    <a:pt x="122368" y="192717"/>
                  </a:lnTo>
                  <a:lnTo>
                    <a:pt x="115878" y="201189"/>
                  </a:lnTo>
                  <a:lnTo>
                    <a:pt x="122850" y="206530"/>
                  </a:lnTo>
                  <a:lnTo>
                    <a:pt x="129340" y="198058"/>
                  </a:lnTo>
                  <a:lnTo>
                    <a:pt x="171965" y="230713"/>
                  </a:lnTo>
                  <a:lnTo>
                    <a:pt x="178136" y="222658"/>
                  </a:lnTo>
                  <a:lnTo>
                    <a:pt x="135510" y="190003"/>
                  </a:lnTo>
                  <a:lnTo>
                    <a:pt x="142966" y="180271"/>
                  </a:lnTo>
                  <a:lnTo>
                    <a:pt x="135994" y="174931"/>
                  </a:lnTo>
                  <a:lnTo>
                    <a:pt x="128539" y="184663"/>
                  </a:lnTo>
                  <a:close/>
                  <a:moveTo>
                    <a:pt x="698688" y="153074"/>
                  </a:moveTo>
                  <a:lnTo>
                    <a:pt x="681709" y="168989"/>
                  </a:lnTo>
                  <a:lnTo>
                    <a:pt x="674410" y="161203"/>
                  </a:lnTo>
                  <a:lnTo>
                    <a:pt x="668003" y="167209"/>
                  </a:lnTo>
                  <a:lnTo>
                    <a:pt x="675301" y="174995"/>
                  </a:lnTo>
                  <a:lnTo>
                    <a:pt x="636125" y="211717"/>
                  </a:lnTo>
                  <a:lnTo>
                    <a:pt x="643065" y="219120"/>
                  </a:lnTo>
                  <a:lnTo>
                    <a:pt x="682241" y="182398"/>
                  </a:lnTo>
                  <a:lnTo>
                    <a:pt x="690624" y="191343"/>
                  </a:lnTo>
                  <a:lnTo>
                    <a:pt x="697032" y="185337"/>
                  </a:lnTo>
                  <a:lnTo>
                    <a:pt x="688648" y="176392"/>
                  </a:lnTo>
                  <a:lnTo>
                    <a:pt x="705627" y="160477"/>
                  </a:lnTo>
                  <a:close/>
                  <a:moveTo>
                    <a:pt x="187413" y="146126"/>
                  </a:moveTo>
                  <a:cubicBezTo>
                    <a:pt x="193844" y="146442"/>
                    <a:pt x="199240" y="148894"/>
                    <a:pt x="203604" y="153483"/>
                  </a:cubicBezTo>
                  <a:cubicBezTo>
                    <a:pt x="208070" y="158181"/>
                    <a:pt x="210276" y="163668"/>
                    <a:pt x="210220" y="169944"/>
                  </a:cubicBezTo>
                  <a:cubicBezTo>
                    <a:pt x="210163" y="176220"/>
                    <a:pt x="207902" y="181481"/>
                    <a:pt x="203434" y="185729"/>
                  </a:cubicBezTo>
                  <a:cubicBezTo>
                    <a:pt x="198805" y="190130"/>
                    <a:pt x="193409" y="192176"/>
                    <a:pt x="187247" y="191868"/>
                  </a:cubicBezTo>
                  <a:cubicBezTo>
                    <a:pt x="181085" y="191559"/>
                    <a:pt x="175743" y="189027"/>
                    <a:pt x="171221" y="184271"/>
                  </a:cubicBezTo>
                  <a:cubicBezTo>
                    <a:pt x="166840" y="179663"/>
                    <a:pt x="164641" y="174161"/>
                    <a:pt x="164624" y="167766"/>
                  </a:cubicBezTo>
                  <a:cubicBezTo>
                    <a:pt x="164607" y="161371"/>
                    <a:pt x="166811" y="156070"/>
                    <a:pt x="171236" y="151863"/>
                  </a:cubicBezTo>
                  <a:cubicBezTo>
                    <a:pt x="175591" y="147722"/>
                    <a:pt x="180983" y="145810"/>
                    <a:pt x="187413" y="146126"/>
                  </a:cubicBezTo>
                  <a:close/>
                  <a:moveTo>
                    <a:pt x="414873" y="142815"/>
                  </a:moveTo>
                  <a:cubicBezTo>
                    <a:pt x="266209" y="142815"/>
                    <a:pt x="145694" y="263330"/>
                    <a:pt x="145694" y="411994"/>
                  </a:cubicBezTo>
                  <a:cubicBezTo>
                    <a:pt x="145694" y="560657"/>
                    <a:pt x="266209" y="681173"/>
                    <a:pt x="414873" y="681173"/>
                  </a:cubicBezTo>
                  <a:cubicBezTo>
                    <a:pt x="563537" y="681173"/>
                    <a:pt x="684052" y="560657"/>
                    <a:pt x="684052" y="411994"/>
                  </a:cubicBezTo>
                  <a:cubicBezTo>
                    <a:pt x="684052" y="263330"/>
                    <a:pt x="563537" y="142815"/>
                    <a:pt x="414873" y="142815"/>
                  </a:cubicBezTo>
                  <a:close/>
                  <a:moveTo>
                    <a:pt x="187891" y="135970"/>
                  </a:moveTo>
                  <a:cubicBezTo>
                    <a:pt x="178832" y="135603"/>
                    <a:pt x="171028" y="138533"/>
                    <a:pt x="164481" y="144758"/>
                  </a:cubicBezTo>
                  <a:cubicBezTo>
                    <a:pt x="157869" y="151044"/>
                    <a:pt x="154518" y="158715"/>
                    <a:pt x="154428" y="167773"/>
                  </a:cubicBezTo>
                  <a:cubicBezTo>
                    <a:pt x="154339" y="176830"/>
                    <a:pt x="157431" y="184659"/>
                    <a:pt x="163707" y="191260"/>
                  </a:cubicBezTo>
                  <a:cubicBezTo>
                    <a:pt x="169923" y="197798"/>
                    <a:pt x="177534" y="201250"/>
                    <a:pt x="186539" y="201617"/>
                  </a:cubicBezTo>
                  <a:cubicBezTo>
                    <a:pt x="195543" y="201983"/>
                    <a:pt x="203375" y="199001"/>
                    <a:pt x="210034" y="192670"/>
                  </a:cubicBezTo>
                  <a:cubicBezTo>
                    <a:pt x="216693" y="186339"/>
                    <a:pt x="220053" y="178680"/>
                    <a:pt x="220114" y="169694"/>
                  </a:cubicBezTo>
                  <a:cubicBezTo>
                    <a:pt x="220174" y="160707"/>
                    <a:pt x="217097" y="152946"/>
                    <a:pt x="210882" y="146409"/>
                  </a:cubicBezTo>
                  <a:cubicBezTo>
                    <a:pt x="204614" y="139817"/>
                    <a:pt x="196950" y="136337"/>
                    <a:pt x="187891" y="135970"/>
                  </a:cubicBezTo>
                  <a:close/>
                  <a:moveTo>
                    <a:pt x="624747" y="118131"/>
                  </a:moveTo>
                  <a:lnTo>
                    <a:pt x="605792" y="142099"/>
                  </a:lnTo>
                  <a:cubicBezTo>
                    <a:pt x="600278" y="149072"/>
                    <a:pt x="596964" y="155011"/>
                    <a:pt x="595852" y="159916"/>
                  </a:cubicBezTo>
                  <a:cubicBezTo>
                    <a:pt x="594740" y="164821"/>
                    <a:pt x="595091" y="169482"/>
                    <a:pt x="596904" y="173899"/>
                  </a:cubicBezTo>
                  <a:cubicBezTo>
                    <a:pt x="598718" y="178315"/>
                    <a:pt x="601876" y="182304"/>
                    <a:pt x="606377" y="185864"/>
                  </a:cubicBezTo>
                  <a:cubicBezTo>
                    <a:pt x="611063" y="189570"/>
                    <a:pt x="615768" y="191752"/>
                    <a:pt x="620494" y="192411"/>
                  </a:cubicBezTo>
                  <a:cubicBezTo>
                    <a:pt x="625220" y="193070"/>
                    <a:pt x="629744" y="192328"/>
                    <a:pt x="634068" y="190186"/>
                  </a:cubicBezTo>
                  <a:cubicBezTo>
                    <a:pt x="638392" y="188044"/>
                    <a:pt x="643279" y="183527"/>
                    <a:pt x="648729" y="176635"/>
                  </a:cubicBezTo>
                  <a:lnTo>
                    <a:pt x="667966" y="152311"/>
                  </a:lnTo>
                  <a:lnTo>
                    <a:pt x="659918" y="145946"/>
                  </a:lnTo>
                  <a:lnTo>
                    <a:pt x="641527" y="169201"/>
                  </a:lnTo>
                  <a:cubicBezTo>
                    <a:pt x="637627" y="174131"/>
                    <a:pt x="634774" y="177360"/>
                    <a:pt x="632966" y="178886"/>
                  </a:cubicBezTo>
                  <a:cubicBezTo>
                    <a:pt x="631159" y="180413"/>
                    <a:pt x="629078" y="181439"/>
                    <a:pt x="626725" y="181965"/>
                  </a:cubicBezTo>
                  <a:cubicBezTo>
                    <a:pt x="624372" y="182491"/>
                    <a:pt x="621994" y="182455"/>
                    <a:pt x="619590" y="181858"/>
                  </a:cubicBezTo>
                  <a:cubicBezTo>
                    <a:pt x="617186" y="181261"/>
                    <a:pt x="614809" y="180033"/>
                    <a:pt x="612459" y="178174"/>
                  </a:cubicBezTo>
                  <a:cubicBezTo>
                    <a:pt x="610144" y="176344"/>
                    <a:pt x="608411" y="174347"/>
                    <a:pt x="607259" y="172182"/>
                  </a:cubicBezTo>
                  <a:cubicBezTo>
                    <a:pt x="606108" y="170018"/>
                    <a:pt x="605514" y="167703"/>
                    <a:pt x="605477" y="165236"/>
                  </a:cubicBezTo>
                  <a:cubicBezTo>
                    <a:pt x="605441" y="162769"/>
                    <a:pt x="605959" y="160422"/>
                    <a:pt x="607032" y="158195"/>
                  </a:cubicBezTo>
                  <a:cubicBezTo>
                    <a:pt x="608106" y="155967"/>
                    <a:pt x="610533" y="152462"/>
                    <a:pt x="614315" y="147680"/>
                  </a:cubicBezTo>
                  <a:lnTo>
                    <a:pt x="632706" y="124426"/>
                  </a:lnTo>
                  <a:close/>
                  <a:moveTo>
                    <a:pt x="324874" y="110620"/>
                  </a:moveTo>
                  <a:cubicBezTo>
                    <a:pt x="322830" y="111272"/>
                    <a:pt x="321287" y="112571"/>
                    <a:pt x="320246" y="114519"/>
                  </a:cubicBezTo>
                  <a:cubicBezTo>
                    <a:pt x="319205" y="116466"/>
                    <a:pt x="319011" y="118467"/>
                    <a:pt x="319667" y="120522"/>
                  </a:cubicBezTo>
                  <a:cubicBezTo>
                    <a:pt x="320344" y="122647"/>
                    <a:pt x="321674" y="124221"/>
                    <a:pt x="323659" y="125246"/>
                  </a:cubicBezTo>
                  <a:cubicBezTo>
                    <a:pt x="325644" y="126271"/>
                    <a:pt x="327661" y="126457"/>
                    <a:pt x="329713" y="125803"/>
                  </a:cubicBezTo>
                  <a:cubicBezTo>
                    <a:pt x="331826" y="125130"/>
                    <a:pt x="333385" y="123821"/>
                    <a:pt x="334389" y="121877"/>
                  </a:cubicBezTo>
                  <a:cubicBezTo>
                    <a:pt x="335393" y="119933"/>
                    <a:pt x="335547" y="117868"/>
                    <a:pt x="334851" y="115683"/>
                  </a:cubicBezTo>
                  <a:cubicBezTo>
                    <a:pt x="334198" y="113634"/>
                    <a:pt x="332903" y="112109"/>
                    <a:pt x="330966" y="111107"/>
                  </a:cubicBezTo>
                  <a:cubicBezTo>
                    <a:pt x="329028" y="110106"/>
                    <a:pt x="326998" y="109943"/>
                    <a:pt x="324874" y="110620"/>
                  </a:cubicBezTo>
                  <a:close/>
                  <a:moveTo>
                    <a:pt x="226752" y="100993"/>
                  </a:moveTo>
                  <a:cubicBezTo>
                    <a:pt x="223195" y="101250"/>
                    <a:pt x="220463" y="102043"/>
                    <a:pt x="218559" y="103370"/>
                  </a:cubicBezTo>
                  <a:cubicBezTo>
                    <a:pt x="216018" y="105142"/>
                    <a:pt x="214373" y="107382"/>
                    <a:pt x="213625" y="110091"/>
                  </a:cubicBezTo>
                  <a:cubicBezTo>
                    <a:pt x="212877" y="112800"/>
                    <a:pt x="213123" y="115686"/>
                    <a:pt x="214360" y="118749"/>
                  </a:cubicBezTo>
                  <a:lnTo>
                    <a:pt x="209428" y="111674"/>
                  </a:lnTo>
                  <a:lnTo>
                    <a:pt x="201010" y="117542"/>
                  </a:lnTo>
                  <a:lnTo>
                    <a:pt x="236742" y="168795"/>
                  </a:lnTo>
                  <a:lnTo>
                    <a:pt x="245159" y="162926"/>
                  </a:lnTo>
                  <a:lnTo>
                    <a:pt x="232811" y="145215"/>
                  </a:lnTo>
                  <a:cubicBezTo>
                    <a:pt x="227085" y="137001"/>
                    <a:pt x="223561" y="131124"/>
                    <a:pt x="222242" y="127585"/>
                  </a:cubicBezTo>
                  <a:cubicBezTo>
                    <a:pt x="220922" y="124046"/>
                    <a:pt x="220410" y="120816"/>
                    <a:pt x="220707" y="117895"/>
                  </a:cubicBezTo>
                  <a:cubicBezTo>
                    <a:pt x="221003" y="114974"/>
                    <a:pt x="221970" y="112943"/>
                    <a:pt x="223607" y="111803"/>
                  </a:cubicBezTo>
                  <a:cubicBezTo>
                    <a:pt x="224421" y="111235"/>
                    <a:pt x="225681" y="110771"/>
                    <a:pt x="227387" y="110412"/>
                  </a:cubicBezTo>
                  <a:close/>
                  <a:moveTo>
                    <a:pt x="567444" y="95996"/>
                  </a:moveTo>
                  <a:cubicBezTo>
                    <a:pt x="570380" y="96147"/>
                    <a:pt x="573285" y="96930"/>
                    <a:pt x="576160" y="98346"/>
                  </a:cubicBezTo>
                  <a:cubicBezTo>
                    <a:pt x="581837" y="101142"/>
                    <a:pt x="585653" y="105532"/>
                    <a:pt x="587607" y="111515"/>
                  </a:cubicBezTo>
                  <a:cubicBezTo>
                    <a:pt x="589561" y="117499"/>
                    <a:pt x="589088" y="123437"/>
                    <a:pt x="586186" y="129328"/>
                  </a:cubicBezTo>
                  <a:cubicBezTo>
                    <a:pt x="583163" y="135467"/>
                    <a:pt x="578652" y="139557"/>
                    <a:pt x="572653" y="141597"/>
                  </a:cubicBezTo>
                  <a:cubicBezTo>
                    <a:pt x="566654" y="143637"/>
                    <a:pt x="560890" y="143296"/>
                    <a:pt x="555364" y="140574"/>
                  </a:cubicBezTo>
                  <a:cubicBezTo>
                    <a:pt x="549767" y="137818"/>
                    <a:pt x="545989" y="133360"/>
                    <a:pt x="544030" y="127200"/>
                  </a:cubicBezTo>
                  <a:cubicBezTo>
                    <a:pt x="542070" y="121041"/>
                    <a:pt x="542523" y="115053"/>
                    <a:pt x="545387" y="109236"/>
                  </a:cubicBezTo>
                  <a:cubicBezTo>
                    <a:pt x="548163" y="103600"/>
                    <a:pt x="552548" y="99668"/>
                    <a:pt x="558544" y="97440"/>
                  </a:cubicBezTo>
                  <a:cubicBezTo>
                    <a:pt x="561541" y="96327"/>
                    <a:pt x="564508" y="95845"/>
                    <a:pt x="567444" y="95996"/>
                  </a:cubicBezTo>
                  <a:close/>
                  <a:moveTo>
                    <a:pt x="269324" y="89151"/>
                  </a:moveTo>
                  <a:cubicBezTo>
                    <a:pt x="271746" y="88820"/>
                    <a:pt x="274199" y="88904"/>
                    <a:pt x="276682" y="89403"/>
                  </a:cubicBezTo>
                  <a:cubicBezTo>
                    <a:pt x="281649" y="90400"/>
                    <a:pt x="285598" y="92754"/>
                    <a:pt x="288530" y="96464"/>
                  </a:cubicBezTo>
                  <a:lnTo>
                    <a:pt x="250364" y="115223"/>
                  </a:lnTo>
                  <a:cubicBezTo>
                    <a:pt x="248552" y="104086"/>
                    <a:pt x="252482" y="96140"/>
                    <a:pt x="262152" y="91387"/>
                  </a:cubicBezTo>
                  <a:cubicBezTo>
                    <a:pt x="264512" y="90227"/>
                    <a:pt x="266903" y="89482"/>
                    <a:pt x="269324" y="89151"/>
                  </a:cubicBezTo>
                  <a:close/>
                  <a:moveTo>
                    <a:pt x="567751" y="86105"/>
                  </a:moveTo>
                  <a:cubicBezTo>
                    <a:pt x="563620" y="85871"/>
                    <a:pt x="559417" y="86503"/>
                    <a:pt x="555144" y="88000"/>
                  </a:cubicBezTo>
                  <a:cubicBezTo>
                    <a:pt x="546596" y="90994"/>
                    <a:pt x="540343" y="96510"/>
                    <a:pt x="536385" y="104548"/>
                  </a:cubicBezTo>
                  <a:cubicBezTo>
                    <a:pt x="532360" y="112720"/>
                    <a:pt x="531731" y="121133"/>
                    <a:pt x="534498" y="129786"/>
                  </a:cubicBezTo>
                  <a:cubicBezTo>
                    <a:pt x="537265" y="138438"/>
                    <a:pt x="542606" y="144713"/>
                    <a:pt x="550521" y="148611"/>
                  </a:cubicBezTo>
                  <a:cubicBezTo>
                    <a:pt x="559134" y="152853"/>
                    <a:pt x="567841" y="152544"/>
                    <a:pt x="576641" y="147683"/>
                  </a:cubicBezTo>
                  <a:lnTo>
                    <a:pt x="572077" y="156950"/>
                  </a:lnTo>
                  <a:lnTo>
                    <a:pt x="580977" y="161332"/>
                  </a:lnTo>
                  <a:lnTo>
                    <a:pt x="608579" y="105282"/>
                  </a:lnTo>
                  <a:lnTo>
                    <a:pt x="599680" y="100900"/>
                  </a:lnTo>
                  <a:lnTo>
                    <a:pt x="594867" y="110674"/>
                  </a:lnTo>
                  <a:cubicBezTo>
                    <a:pt x="594096" y="101017"/>
                    <a:pt x="589117" y="93926"/>
                    <a:pt x="579931" y="89402"/>
                  </a:cubicBezTo>
                  <a:cubicBezTo>
                    <a:pt x="575942" y="87438"/>
                    <a:pt x="571882" y="86339"/>
                    <a:pt x="567751" y="86105"/>
                  </a:cubicBezTo>
                  <a:close/>
                  <a:moveTo>
                    <a:pt x="270034" y="79239"/>
                  </a:moveTo>
                  <a:cubicBezTo>
                    <a:pt x="265945" y="79567"/>
                    <a:pt x="261859" y="80734"/>
                    <a:pt x="257776" y="82741"/>
                  </a:cubicBezTo>
                  <a:cubicBezTo>
                    <a:pt x="249650" y="86735"/>
                    <a:pt x="244261" y="93007"/>
                    <a:pt x="241610" y="101558"/>
                  </a:cubicBezTo>
                  <a:cubicBezTo>
                    <a:pt x="238959" y="110108"/>
                    <a:pt x="239641" y="118469"/>
                    <a:pt x="243657" y="126639"/>
                  </a:cubicBezTo>
                  <a:cubicBezTo>
                    <a:pt x="247635" y="134731"/>
                    <a:pt x="253797" y="140332"/>
                    <a:pt x="262144" y="143441"/>
                  </a:cubicBezTo>
                  <a:cubicBezTo>
                    <a:pt x="270491" y="146551"/>
                    <a:pt x="278891" y="146028"/>
                    <a:pt x="287346" y="141872"/>
                  </a:cubicBezTo>
                  <a:cubicBezTo>
                    <a:pt x="299171" y="136060"/>
                    <a:pt x="305245" y="125752"/>
                    <a:pt x="305568" y="110951"/>
                  </a:cubicBezTo>
                  <a:lnTo>
                    <a:pt x="296317" y="110850"/>
                  </a:lnTo>
                  <a:cubicBezTo>
                    <a:pt x="295912" y="121845"/>
                    <a:pt x="291343" y="129489"/>
                    <a:pt x="282611" y="133781"/>
                  </a:cubicBezTo>
                  <a:cubicBezTo>
                    <a:pt x="277336" y="136374"/>
                    <a:pt x="271912" y="136693"/>
                    <a:pt x="266338" y="134739"/>
                  </a:cubicBezTo>
                  <a:cubicBezTo>
                    <a:pt x="260765" y="132785"/>
                    <a:pt x="256511" y="129058"/>
                    <a:pt x="253577" y="123559"/>
                  </a:cubicBezTo>
                  <a:lnTo>
                    <a:pt x="302276" y="99622"/>
                  </a:lnTo>
                  <a:cubicBezTo>
                    <a:pt x="297155" y="89761"/>
                    <a:pt x="290500" y="83480"/>
                    <a:pt x="282310" y="80776"/>
                  </a:cubicBezTo>
                  <a:cubicBezTo>
                    <a:pt x="278215" y="79424"/>
                    <a:pt x="274123" y="78912"/>
                    <a:pt x="270034" y="79239"/>
                  </a:cubicBezTo>
                  <a:close/>
                  <a:moveTo>
                    <a:pt x="535088" y="71236"/>
                  </a:moveTo>
                  <a:lnTo>
                    <a:pt x="490570" y="131536"/>
                  </a:lnTo>
                  <a:lnTo>
                    <a:pt x="497886" y="133777"/>
                  </a:lnTo>
                  <a:lnTo>
                    <a:pt x="542432" y="73486"/>
                  </a:lnTo>
                  <a:close/>
                  <a:moveTo>
                    <a:pt x="433351" y="59160"/>
                  </a:moveTo>
                  <a:cubicBezTo>
                    <a:pt x="438606" y="59368"/>
                    <a:pt x="443179" y="61093"/>
                    <a:pt x="447072" y="64336"/>
                  </a:cubicBezTo>
                  <a:cubicBezTo>
                    <a:pt x="450964" y="67579"/>
                    <a:pt x="453315" y="71529"/>
                    <a:pt x="454126" y="76188"/>
                  </a:cubicBezTo>
                  <a:lnTo>
                    <a:pt x="411632" y="74503"/>
                  </a:lnTo>
                  <a:cubicBezTo>
                    <a:pt x="415345" y="63847"/>
                    <a:pt x="422584" y="58733"/>
                    <a:pt x="433351" y="59160"/>
                  </a:cubicBezTo>
                  <a:close/>
                  <a:moveTo>
                    <a:pt x="361502" y="52210"/>
                  </a:moveTo>
                  <a:cubicBezTo>
                    <a:pt x="352361" y="53752"/>
                    <a:pt x="345997" y="58970"/>
                    <a:pt x="342407" y="67863"/>
                  </a:cubicBezTo>
                  <a:lnTo>
                    <a:pt x="340632" y="57344"/>
                  </a:lnTo>
                  <a:lnTo>
                    <a:pt x="330626" y="59032"/>
                  </a:lnTo>
                  <a:lnTo>
                    <a:pt x="341022" y="120639"/>
                  </a:lnTo>
                  <a:lnTo>
                    <a:pt x="351028" y="118951"/>
                  </a:lnTo>
                  <a:lnTo>
                    <a:pt x="347152" y="95981"/>
                  </a:lnTo>
                  <a:cubicBezTo>
                    <a:pt x="345795" y="87943"/>
                    <a:pt x="345222" y="82582"/>
                    <a:pt x="345431" y="79899"/>
                  </a:cubicBezTo>
                  <a:cubicBezTo>
                    <a:pt x="345640" y="77216"/>
                    <a:pt x="346458" y="74523"/>
                    <a:pt x="347885" y="71819"/>
                  </a:cubicBezTo>
                  <a:cubicBezTo>
                    <a:pt x="349312" y="69115"/>
                    <a:pt x="351217" y="66873"/>
                    <a:pt x="353601" y="65093"/>
                  </a:cubicBezTo>
                  <a:cubicBezTo>
                    <a:pt x="355984" y="63312"/>
                    <a:pt x="358614" y="62179"/>
                    <a:pt x="361491" y="61694"/>
                  </a:cubicBezTo>
                  <a:cubicBezTo>
                    <a:pt x="364001" y="61270"/>
                    <a:pt x="366256" y="61315"/>
                    <a:pt x="368256" y="61828"/>
                  </a:cubicBezTo>
                  <a:cubicBezTo>
                    <a:pt x="370255" y="62341"/>
                    <a:pt x="371988" y="63284"/>
                    <a:pt x="373454" y="64658"/>
                  </a:cubicBezTo>
                  <a:cubicBezTo>
                    <a:pt x="374920" y="66033"/>
                    <a:pt x="376152" y="67839"/>
                    <a:pt x="377149" y="70077"/>
                  </a:cubicBezTo>
                  <a:cubicBezTo>
                    <a:pt x="378147" y="72315"/>
                    <a:pt x="379223" y="76855"/>
                    <a:pt x="380378" y="83698"/>
                  </a:cubicBezTo>
                  <a:lnTo>
                    <a:pt x="385349" y="113159"/>
                  </a:lnTo>
                  <a:lnTo>
                    <a:pt x="395243" y="111490"/>
                  </a:lnTo>
                  <a:lnTo>
                    <a:pt x="389893" y="79789"/>
                  </a:lnTo>
                  <a:cubicBezTo>
                    <a:pt x="388595" y="72099"/>
                    <a:pt x="386825" y="66344"/>
                    <a:pt x="384581" y="62525"/>
                  </a:cubicBezTo>
                  <a:cubicBezTo>
                    <a:pt x="382338" y="58705"/>
                    <a:pt x="379107" y="55833"/>
                    <a:pt x="374888" y="53907"/>
                  </a:cubicBezTo>
                  <a:cubicBezTo>
                    <a:pt x="370669" y="51982"/>
                    <a:pt x="366207" y="51416"/>
                    <a:pt x="361502" y="52210"/>
                  </a:cubicBezTo>
                  <a:close/>
                  <a:moveTo>
                    <a:pt x="433621" y="49473"/>
                  </a:moveTo>
                  <a:cubicBezTo>
                    <a:pt x="424574" y="49114"/>
                    <a:pt x="416848" y="52062"/>
                    <a:pt x="410444" y="58318"/>
                  </a:cubicBezTo>
                  <a:cubicBezTo>
                    <a:pt x="404040" y="64572"/>
                    <a:pt x="400658" y="72249"/>
                    <a:pt x="400297" y="81346"/>
                  </a:cubicBezTo>
                  <a:cubicBezTo>
                    <a:pt x="399940" y="90355"/>
                    <a:pt x="402690" y="98215"/>
                    <a:pt x="408549" y="104925"/>
                  </a:cubicBezTo>
                  <a:cubicBezTo>
                    <a:pt x="414406" y="111635"/>
                    <a:pt x="422042" y="115176"/>
                    <a:pt x="431455" y="115550"/>
                  </a:cubicBezTo>
                  <a:cubicBezTo>
                    <a:pt x="444621" y="116072"/>
                    <a:pt x="454872" y="109902"/>
                    <a:pt x="462206" y="97041"/>
                  </a:cubicBezTo>
                  <a:lnTo>
                    <a:pt x="454120" y="92546"/>
                  </a:lnTo>
                  <a:cubicBezTo>
                    <a:pt x="448526" y="102021"/>
                    <a:pt x="440869" y="106566"/>
                    <a:pt x="431146" y="106180"/>
                  </a:cubicBezTo>
                  <a:cubicBezTo>
                    <a:pt x="425273" y="105947"/>
                    <a:pt x="420352" y="103644"/>
                    <a:pt x="416382" y="99271"/>
                  </a:cubicBezTo>
                  <a:cubicBezTo>
                    <a:pt x="412412" y="94898"/>
                    <a:pt x="410447" y="89595"/>
                    <a:pt x="410487" y="83362"/>
                  </a:cubicBezTo>
                  <a:lnTo>
                    <a:pt x="464708" y="85512"/>
                  </a:lnTo>
                  <a:cubicBezTo>
                    <a:pt x="464902" y="74403"/>
                    <a:pt x="462042" y="65709"/>
                    <a:pt x="456129" y="59431"/>
                  </a:cubicBezTo>
                  <a:cubicBezTo>
                    <a:pt x="450216" y="53153"/>
                    <a:pt x="442713" y="49833"/>
                    <a:pt x="433621" y="49473"/>
                  </a:cubicBezTo>
                  <a:close/>
                  <a:moveTo>
                    <a:pt x="490584" y="35174"/>
                  </a:moveTo>
                  <a:lnTo>
                    <a:pt x="485997" y="57990"/>
                  </a:lnTo>
                  <a:lnTo>
                    <a:pt x="475535" y="55887"/>
                  </a:lnTo>
                  <a:lnTo>
                    <a:pt x="473804" y="64497"/>
                  </a:lnTo>
                  <a:lnTo>
                    <a:pt x="484266" y="66600"/>
                  </a:lnTo>
                  <a:lnTo>
                    <a:pt x="473682" y="119242"/>
                  </a:lnTo>
                  <a:lnTo>
                    <a:pt x="483631" y="121243"/>
                  </a:lnTo>
                  <a:lnTo>
                    <a:pt x="494214" y="68600"/>
                  </a:lnTo>
                  <a:lnTo>
                    <a:pt x="506233" y="71016"/>
                  </a:lnTo>
                  <a:lnTo>
                    <a:pt x="507964" y="62407"/>
                  </a:lnTo>
                  <a:lnTo>
                    <a:pt x="495945" y="59990"/>
                  </a:lnTo>
                  <a:lnTo>
                    <a:pt x="500532" y="37174"/>
                  </a:lnTo>
                  <a:close/>
                  <a:moveTo>
                    <a:pt x="413242" y="0"/>
                  </a:moveTo>
                  <a:cubicBezTo>
                    <a:pt x="641469" y="0"/>
                    <a:pt x="826483" y="185015"/>
                    <a:pt x="826483" y="413242"/>
                  </a:cubicBezTo>
                  <a:cubicBezTo>
                    <a:pt x="826483" y="641469"/>
                    <a:pt x="641469" y="826483"/>
                    <a:pt x="413242" y="826483"/>
                  </a:cubicBezTo>
                  <a:cubicBezTo>
                    <a:pt x="185015" y="826483"/>
                    <a:pt x="0" y="641469"/>
                    <a:pt x="0" y="413242"/>
                  </a:cubicBezTo>
                  <a:cubicBezTo>
                    <a:pt x="0" y="185015"/>
                    <a:pt x="185015" y="0"/>
                    <a:pt x="4132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96"/>
            </a:p>
          </p:txBody>
        </p:sp>
        <p:grpSp>
          <p:nvGrpSpPr>
            <p:cNvPr id="21" name="组合 20"/>
            <p:cNvGrpSpPr/>
            <p:nvPr/>
          </p:nvGrpSpPr>
          <p:grpSpPr>
            <a:xfrm>
              <a:off x="4338169" y="1572501"/>
              <a:ext cx="464221" cy="446900"/>
              <a:chOff x="4945739" y="3079560"/>
              <a:chExt cx="1063625" cy="1023937"/>
            </a:xfrm>
          </p:grpSpPr>
          <p:sp>
            <p:nvSpPr>
              <p:cNvPr id="22" name="Freeform 5"/>
              <p:cNvSpPr>
                <a:spLocks/>
              </p:cNvSpPr>
              <p:nvPr/>
            </p:nvSpPr>
            <p:spPr bwMode="auto">
              <a:xfrm>
                <a:off x="4945739" y="3095435"/>
                <a:ext cx="1063625" cy="992187"/>
              </a:xfrm>
              <a:custGeom>
                <a:avLst/>
                <a:gdLst>
                  <a:gd name="T0" fmla="*/ 149 w 280"/>
                  <a:gd name="T1" fmla="*/ 5 h 263"/>
                  <a:gd name="T2" fmla="*/ 0 w 280"/>
                  <a:gd name="T3" fmla="*/ 123 h 263"/>
                  <a:gd name="T4" fmla="*/ 28 w 280"/>
                  <a:gd name="T5" fmla="*/ 225 h 263"/>
                  <a:gd name="T6" fmla="*/ 137 w 280"/>
                  <a:gd name="T7" fmla="*/ 262 h 263"/>
                  <a:gd name="T8" fmla="*/ 280 w 280"/>
                  <a:gd name="T9" fmla="*/ 134 h 263"/>
                  <a:gd name="T10" fmla="*/ 149 w 280"/>
                  <a:gd name="T11" fmla="*/ 5 h 263"/>
                </a:gdLst>
                <a:ahLst/>
                <a:cxnLst>
                  <a:cxn ang="0">
                    <a:pos x="T0" y="T1"/>
                  </a:cxn>
                  <a:cxn ang="0">
                    <a:pos x="T2" y="T3"/>
                  </a:cxn>
                  <a:cxn ang="0">
                    <a:pos x="T4" y="T5"/>
                  </a:cxn>
                  <a:cxn ang="0">
                    <a:pos x="T6" y="T7"/>
                  </a:cxn>
                  <a:cxn ang="0">
                    <a:pos x="T8" y="T9"/>
                  </a:cxn>
                  <a:cxn ang="0">
                    <a:pos x="T10" y="T11"/>
                  </a:cxn>
                </a:cxnLst>
                <a:rect l="0" t="0" r="r" b="b"/>
                <a:pathLst>
                  <a:path w="280" h="263">
                    <a:moveTo>
                      <a:pt x="149" y="5"/>
                    </a:moveTo>
                    <a:cubicBezTo>
                      <a:pt x="54" y="0"/>
                      <a:pt x="2" y="37"/>
                      <a:pt x="0" y="123"/>
                    </a:cubicBezTo>
                    <a:cubicBezTo>
                      <a:pt x="0" y="166"/>
                      <a:pt x="4" y="193"/>
                      <a:pt x="28" y="225"/>
                    </a:cubicBezTo>
                    <a:cubicBezTo>
                      <a:pt x="50" y="250"/>
                      <a:pt x="87" y="263"/>
                      <a:pt x="137" y="262"/>
                    </a:cubicBezTo>
                    <a:cubicBezTo>
                      <a:pt x="220" y="262"/>
                      <a:pt x="277" y="220"/>
                      <a:pt x="280" y="134"/>
                    </a:cubicBezTo>
                    <a:cubicBezTo>
                      <a:pt x="280" y="48"/>
                      <a:pt x="228" y="8"/>
                      <a:pt x="149" y="5"/>
                    </a:cubicBezTo>
                    <a:close/>
                  </a:path>
                </a:pathLst>
              </a:custGeom>
              <a:solidFill>
                <a:srgbClr val="FF6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6304" tIns="73152" rIns="146304" bIns="73152" numCol="1" anchor="t" anchorCtr="0" compatLnSpc="1">
                <a:prstTxWarp prst="textNoShape">
                  <a:avLst/>
                </a:prstTxWarp>
              </a:bodyPr>
              <a:lstStyle/>
              <a:p>
                <a:endParaRPr lang="zh-CN" altLang="en-US" sz="2696"/>
              </a:p>
            </p:txBody>
          </p:sp>
          <p:sp>
            <p:nvSpPr>
              <p:cNvPr id="23" name="Freeform 6"/>
              <p:cNvSpPr>
                <a:spLocks/>
              </p:cNvSpPr>
              <p:nvPr/>
            </p:nvSpPr>
            <p:spPr bwMode="auto">
              <a:xfrm>
                <a:off x="5101314" y="3551047"/>
                <a:ext cx="714375" cy="487362"/>
              </a:xfrm>
              <a:custGeom>
                <a:avLst/>
                <a:gdLst>
                  <a:gd name="T0" fmla="*/ 165 w 188"/>
                  <a:gd name="T1" fmla="*/ 0 h 129"/>
                  <a:gd name="T2" fmla="*/ 95 w 188"/>
                  <a:gd name="T3" fmla="*/ 10 h 129"/>
                  <a:gd name="T4" fmla="*/ 25 w 188"/>
                  <a:gd name="T5" fmla="*/ 0 h 129"/>
                  <a:gd name="T6" fmla="*/ 0 w 188"/>
                  <a:gd name="T7" fmla="*/ 19 h 129"/>
                  <a:gd name="T8" fmla="*/ 0 w 188"/>
                  <a:gd name="T9" fmla="*/ 43 h 129"/>
                  <a:gd name="T10" fmla="*/ 0 w 188"/>
                  <a:gd name="T11" fmla="*/ 44 h 129"/>
                  <a:gd name="T12" fmla="*/ 0 w 188"/>
                  <a:gd name="T13" fmla="*/ 46 h 129"/>
                  <a:gd name="T14" fmla="*/ 0 w 188"/>
                  <a:gd name="T15" fmla="*/ 57 h 129"/>
                  <a:gd name="T16" fmla="*/ 0 w 188"/>
                  <a:gd name="T17" fmla="*/ 72 h 129"/>
                  <a:gd name="T18" fmla="*/ 0 w 188"/>
                  <a:gd name="T19" fmla="*/ 89 h 129"/>
                  <a:gd name="T20" fmla="*/ 92 w 188"/>
                  <a:gd name="T21" fmla="*/ 129 h 129"/>
                  <a:gd name="T22" fmla="*/ 187 w 188"/>
                  <a:gd name="T23" fmla="*/ 93 h 129"/>
                  <a:gd name="T24" fmla="*/ 188 w 188"/>
                  <a:gd name="T25" fmla="*/ 82 h 129"/>
                  <a:gd name="T26" fmla="*/ 188 w 188"/>
                  <a:gd name="T27" fmla="*/ 57 h 129"/>
                  <a:gd name="T28" fmla="*/ 188 w 188"/>
                  <a:gd name="T29" fmla="*/ 46 h 129"/>
                  <a:gd name="T30" fmla="*/ 188 w 188"/>
                  <a:gd name="T31" fmla="*/ 45 h 129"/>
                  <a:gd name="T32" fmla="*/ 188 w 188"/>
                  <a:gd name="T33" fmla="*/ 43 h 129"/>
                  <a:gd name="T34" fmla="*/ 188 w 188"/>
                  <a:gd name="T35" fmla="*/ 19 h 129"/>
                  <a:gd name="T36" fmla="*/ 165 w 188"/>
                  <a:gd name="T3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8" h="129">
                    <a:moveTo>
                      <a:pt x="165" y="0"/>
                    </a:moveTo>
                    <a:cubicBezTo>
                      <a:pt x="141" y="0"/>
                      <a:pt x="138" y="10"/>
                      <a:pt x="95" y="10"/>
                    </a:cubicBezTo>
                    <a:cubicBezTo>
                      <a:pt x="45" y="10"/>
                      <a:pt x="42" y="0"/>
                      <a:pt x="25" y="0"/>
                    </a:cubicBezTo>
                    <a:cubicBezTo>
                      <a:pt x="11" y="0"/>
                      <a:pt x="1" y="12"/>
                      <a:pt x="0" y="19"/>
                    </a:cubicBezTo>
                    <a:cubicBezTo>
                      <a:pt x="0" y="43"/>
                      <a:pt x="0" y="43"/>
                      <a:pt x="0" y="43"/>
                    </a:cubicBezTo>
                    <a:cubicBezTo>
                      <a:pt x="0" y="44"/>
                      <a:pt x="0" y="44"/>
                      <a:pt x="0" y="44"/>
                    </a:cubicBezTo>
                    <a:cubicBezTo>
                      <a:pt x="0" y="46"/>
                      <a:pt x="0" y="46"/>
                      <a:pt x="0" y="46"/>
                    </a:cubicBezTo>
                    <a:cubicBezTo>
                      <a:pt x="0" y="57"/>
                      <a:pt x="0" y="57"/>
                      <a:pt x="0" y="57"/>
                    </a:cubicBezTo>
                    <a:cubicBezTo>
                      <a:pt x="0" y="72"/>
                      <a:pt x="0" y="72"/>
                      <a:pt x="0" y="72"/>
                    </a:cubicBezTo>
                    <a:cubicBezTo>
                      <a:pt x="0" y="78"/>
                      <a:pt x="0" y="84"/>
                      <a:pt x="0" y="89"/>
                    </a:cubicBezTo>
                    <a:cubicBezTo>
                      <a:pt x="0" y="123"/>
                      <a:pt x="57" y="129"/>
                      <a:pt x="92" y="129"/>
                    </a:cubicBezTo>
                    <a:cubicBezTo>
                      <a:pt x="143" y="129"/>
                      <a:pt x="180" y="119"/>
                      <a:pt x="187" y="93"/>
                    </a:cubicBezTo>
                    <a:cubicBezTo>
                      <a:pt x="187" y="90"/>
                      <a:pt x="188" y="86"/>
                      <a:pt x="188" y="82"/>
                    </a:cubicBezTo>
                    <a:cubicBezTo>
                      <a:pt x="188" y="57"/>
                      <a:pt x="188" y="57"/>
                      <a:pt x="188" y="57"/>
                    </a:cubicBezTo>
                    <a:cubicBezTo>
                      <a:pt x="188" y="46"/>
                      <a:pt x="188" y="46"/>
                      <a:pt x="188" y="46"/>
                    </a:cubicBezTo>
                    <a:cubicBezTo>
                      <a:pt x="188" y="45"/>
                      <a:pt x="188" y="45"/>
                      <a:pt x="188" y="45"/>
                    </a:cubicBezTo>
                    <a:cubicBezTo>
                      <a:pt x="188" y="43"/>
                      <a:pt x="188" y="43"/>
                      <a:pt x="188" y="43"/>
                    </a:cubicBezTo>
                    <a:cubicBezTo>
                      <a:pt x="188" y="19"/>
                      <a:pt x="188" y="19"/>
                      <a:pt x="188" y="19"/>
                    </a:cubicBezTo>
                    <a:cubicBezTo>
                      <a:pt x="188" y="11"/>
                      <a:pt x="177" y="0"/>
                      <a:pt x="165" y="0"/>
                    </a:cubicBezTo>
                    <a:close/>
                  </a:path>
                </a:pathLst>
              </a:custGeom>
              <a:solidFill>
                <a:srgbClr val="FCD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6304" tIns="73152" rIns="146304" bIns="73152" numCol="1" anchor="t" anchorCtr="0" compatLnSpc="1">
                <a:prstTxWarp prst="textNoShape">
                  <a:avLst/>
                </a:prstTxWarp>
              </a:bodyPr>
              <a:lstStyle/>
              <a:p>
                <a:endParaRPr lang="zh-CN" altLang="en-US" sz="2696"/>
              </a:p>
            </p:txBody>
          </p:sp>
          <p:sp>
            <p:nvSpPr>
              <p:cNvPr id="24" name="Freeform 7"/>
              <p:cNvSpPr>
                <a:spLocks/>
              </p:cNvSpPr>
              <p:nvPr/>
            </p:nvSpPr>
            <p:spPr bwMode="auto">
              <a:xfrm>
                <a:off x="5666464" y="3793935"/>
                <a:ext cx="182563" cy="176212"/>
              </a:xfrm>
              <a:custGeom>
                <a:avLst/>
                <a:gdLst>
                  <a:gd name="T0" fmla="*/ 25 w 48"/>
                  <a:gd name="T1" fmla="*/ 0 h 47"/>
                  <a:gd name="T2" fmla="*/ 14 w 48"/>
                  <a:gd name="T3" fmla="*/ 5 h 47"/>
                  <a:gd name="T4" fmla="*/ 8 w 48"/>
                  <a:gd name="T5" fmla="*/ 6 h 47"/>
                  <a:gd name="T6" fmla="*/ 0 w 48"/>
                  <a:gd name="T7" fmla="*/ 24 h 47"/>
                  <a:gd name="T8" fmla="*/ 24 w 48"/>
                  <a:gd name="T9" fmla="*/ 47 h 47"/>
                  <a:gd name="T10" fmla="*/ 48 w 48"/>
                  <a:gd name="T11" fmla="*/ 24 h 47"/>
                  <a:gd name="T12" fmla="*/ 25 w 4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25" y="0"/>
                    </a:moveTo>
                    <a:cubicBezTo>
                      <a:pt x="23" y="2"/>
                      <a:pt x="19" y="4"/>
                      <a:pt x="14" y="5"/>
                    </a:cubicBezTo>
                    <a:cubicBezTo>
                      <a:pt x="12" y="6"/>
                      <a:pt x="10" y="6"/>
                      <a:pt x="8" y="6"/>
                    </a:cubicBezTo>
                    <a:cubicBezTo>
                      <a:pt x="3" y="10"/>
                      <a:pt x="0" y="17"/>
                      <a:pt x="0" y="24"/>
                    </a:cubicBezTo>
                    <a:cubicBezTo>
                      <a:pt x="0" y="37"/>
                      <a:pt x="11" y="47"/>
                      <a:pt x="24" y="47"/>
                    </a:cubicBezTo>
                    <a:cubicBezTo>
                      <a:pt x="37" y="47"/>
                      <a:pt x="48" y="37"/>
                      <a:pt x="48" y="24"/>
                    </a:cubicBezTo>
                    <a:cubicBezTo>
                      <a:pt x="48" y="11"/>
                      <a:pt x="37" y="0"/>
                      <a:pt x="25" y="0"/>
                    </a:cubicBezTo>
                    <a:close/>
                  </a:path>
                </a:pathLst>
              </a:custGeom>
              <a:solidFill>
                <a:srgbClr val="FDA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6304" tIns="73152" rIns="146304" bIns="73152" numCol="1" anchor="t" anchorCtr="0" compatLnSpc="1">
                <a:prstTxWarp prst="textNoShape">
                  <a:avLst/>
                </a:prstTxWarp>
              </a:bodyPr>
              <a:lstStyle/>
              <a:p>
                <a:endParaRPr lang="zh-CN" altLang="en-US" sz="2696"/>
              </a:p>
            </p:txBody>
          </p:sp>
          <p:sp>
            <p:nvSpPr>
              <p:cNvPr id="26" name="Freeform 8"/>
              <p:cNvSpPr>
                <a:spLocks/>
              </p:cNvSpPr>
              <p:nvPr/>
            </p:nvSpPr>
            <p:spPr bwMode="auto">
              <a:xfrm>
                <a:off x="5048927" y="3793935"/>
                <a:ext cx="177800" cy="176212"/>
              </a:xfrm>
              <a:custGeom>
                <a:avLst/>
                <a:gdLst>
                  <a:gd name="T0" fmla="*/ 36 w 47"/>
                  <a:gd name="T1" fmla="*/ 5 h 47"/>
                  <a:gd name="T2" fmla="*/ 25 w 47"/>
                  <a:gd name="T3" fmla="*/ 0 h 47"/>
                  <a:gd name="T4" fmla="*/ 24 w 47"/>
                  <a:gd name="T5" fmla="*/ 0 h 47"/>
                  <a:gd name="T6" fmla="*/ 0 w 47"/>
                  <a:gd name="T7" fmla="*/ 23 h 47"/>
                  <a:gd name="T8" fmla="*/ 24 w 47"/>
                  <a:gd name="T9" fmla="*/ 47 h 47"/>
                  <a:gd name="T10" fmla="*/ 47 w 47"/>
                  <a:gd name="T11" fmla="*/ 23 h 47"/>
                  <a:gd name="T12" fmla="*/ 41 w 47"/>
                  <a:gd name="T13" fmla="*/ 7 h 47"/>
                  <a:gd name="T14" fmla="*/ 36 w 47"/>
                  <a:gd name="T15" fmla="*/ 5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7">
                    <a:moveTo>
                      <a:pt x="36" y="5"/>
                    </a:moveTo>
                    <a:cubicBezTo>
                      <a:pt x="32" y="4"/>
                      <a:pt x="28" y="2"/>
                      <a:pt x="25" y="0"/>
                    </a:cubicBezTo>
                    <a:cubicBezTo>
                      <a:pt x="25" y="0"/>
                      <a:pt x="24" y="0"/>
                      <a:pt x="24" y="0"/>
                    </a:cubicBezTo>
                    <a:cubicBezTo>
                      <a:pt x="11" y="0"/>
                      <a:pt x="0" y="10"/>
                      <a:pt x="0" y="23"/>
                    </a:cubicBezTo>
                    <a:cubicBezTo>
                      <a:pt x="0" y="36"/>
                      <a:pt x="11" y="47"/>
                      <a:pt x="24" y="47"/>
                    </a:cubicBezTo>
                    <a:cubicBezTo>
                      <a:pt x="37" y="47"/>
                      <a:pt x="47" y="36"/>
                      <a:pt x="47" y="23"/>
                    </a:cubicBezTo>
                    <a:cubicBezTo>
                      <a:pt x="47" y="17"/>
                      <a:pt x="45" y="11"/>
                      <a:pt x="41" y="7"/>
                    </a:cubicBezTo>
                    <a:cubicBezTo>
                      <a:pt x="39" y="6"/>
                      <a:pt x="38" y="6"/>
                      <a:pt x="36" y="5"/>
                    </a:cubicBezTo>
                    <a:close/>
                  </a:path>
                </a:pathLst>
              </a:custGeom>
              <a:solidFill>
                <a:srgbClr val="FDA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6304" tIns="73152" rIns="146304" bIns="73152" numCol="1" anchor="t" anchorCtr="0" compatLnSpc="1">
                <a:prstTxWarp prst="textNoShape">
                  <a:avLst/>
                </a:prstTxWarp>
              </a:bodyPr>
              <a:lstStyle/>
              <a:p>
                <a:endParaRPr lang="zh-CN" altLang="en-US" sz="2696"/>
              </a:p>
            </p:txBody>
          </p:sp>
          <p:sp>
            <p:nvSpPr>
              <p:cNvPr id="27" name="Oval 9"/>
              <p:cNvSpPr>
                <a:spLocks noChangeArrowheads="1"/>
              </p:cNvSpPr>
              <p:nvPr/>
            </p:nvSpPr>
            <p:spPr bwMode="auto">
              <a:xfrm>
                <a:off x="5226727" y="3673285"/>
                <a:ext cx="106363" cy="104775"/>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6304" tIns="73152" rIns="146304" bIns="73152" numCol="1" anchor="t" anchorCtr="0" compatLnSpc="1">
                <a:prstTxWarp prst="textNoShape">
                  <a:avLst/>
                </a:prstTxWarp>
              </a:bodyPr>
              <a:lstStyle/>
              <a:p>
                <a:endParaRPr lang="zh-CN" altLang="en-US" sz="2696"/>
              </a:p>
            </p:txBody>
          </p:sp>
          <p:sp>
            <p:nvSpPr>
              <p:cNvPr id="28" name="Oval 10"/>
              <p:cNvSpPr>
                <a:spLocks noChangeArrowheads="1"/>
              </p:cNvSpPr>
              <p:nvPr/>
            </p:nvSpPr>
            <p:spPr bwMode="auto">
              <a:xfrm>
                <a:off x="5572802" y="3668522"/>
                <a:ext cx="106363" cy="106362"/>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6304" tIns="73152" rIns="146304" bIns="73152" numCol="1" anchor="t" anchorCtr="0" compatLnSpc="1">
                <a:prstTxWarp prst="textNoShape">
                  <a:avLst/>
                </a:prstTxWarp>
              </a:bodyPr>
              <a:lstStyle/>
              <a:p>
                <a:endParaRPr lang="zh-CN" altLang="en-US" sz="2696"/>
              </a:p>
            </p:txBody>
          </p:sp>
          <p:sp>
            <p:nvSpPr>
              <p:cNvPr id="29" name="Freeform 11"/>
              <p:cNvSpPr>
                <a:spLocks/>
              </p:cNvSpPr>
              <p:nvPr/>
            </p:nvSpPr>
            <p:spPr bwMode="auto">
              <a:xfrm>
                <a:off x="5387064" y="3914585"/>
                <a:ext cx="169863" cy="74612"/>
              </a:xfrm>
              <a:custGeom>
                <a:avLst/>
                <a:gdLst>
                  <a:gd name="T0" fmla="*/ 3 w 45"/>
                  <a:gd name="T1" fmla="*/ 10 h 20"/>
                  <a:gd name="T2" fmla="*/ 42 w 45"/>
                  <a:gd name="T3" fmla="*/ 3 h 20"/>
                  <a:gd name="T4" fmla="*/ 45 w 45"/>
                  <a:gd name="T5" fmla="*/ 4 h 20"/>
                  <a:gd name="T6" fmla="*/ 2 w 45"/>
                  <a:gd name="T7" fmla="*/ 13 h 20"/>
                  <a:gd name="T8" fmla="*/ 3 w 45"/>
                  <a:gd name="T9" fmla="*/ 10 h 20"/>
                </a:gdLst>
                <a:ahLst/>
                <a:cxnLst>
                  <a:cxn ang="0">
                    <a:pos x="T0" y="T1"/>
                  </a:cxn>
                  <a:cxn ang="0">
                    <a:pos x="T2" y="T3"/>
                  </a:cxn>
                  <a:cxn ang="0">
                    <a:pos x="T4" y="T5"/>
                  </a:cxn>
                  <a:cxn ang="0">
                    <a:pos x="T6" y="T7"/>
                  </a:cxn>
                  <a:cxn ang="0">
                    <a:pos x="T8" y="T9"/>
                  </a:cxn>
                </a:cxnLst>
                <a:rect l="0" t="0" r="r" b="b"/>
                <a:pathLst>
                  <a:path w="45" h="20">
                    <a:moveTo>
                      <a:pt x="3" y="10"/>
                    </a:moveTo>
                    <a:cubicBezTo>
                      <a:pt x="18" y="13"/>
                      <a:pt x="39" y="12"/>
                      <a:pt x="42" y="3"/>
                    </a:cubicBezTo>
                    <a:cubicBezTo>
                      <a:pt x="43" y="0"/>
                      <a:pt x="45" y="1"/>
                      <a:pt x="45" y="4"/>
                    </a:cubicBezTo>
                    <a:cubicBezTo>
                      <a:pt x="42" y="20"/>
                      <a:pt x="3" y="15"/>
                      <a:pt x="2" y="13"/>
                    </a:cubicBezTo>
                    <a:cubicBezTo>
                      <a:pt x="0" y="13"/>
                      <a:pt x="1" y="9"/>
                      <a:pt x="3" y="1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6304" tIns="73152" rIns="146304" bIns="73152" numCol="1" anchor="t" anchorCtr="0" compatLnSpc="1">
                <a:prstTxWarp prst="textNoShape">
                  <a:avLst/>
                </a:prstTxWarp>
              </a:bodyPr>
              <a:lstStyle/>
              <a:p>
                <a:endParaRPr lang="zh-CN" altLang="en-US" sz="2696"/>
              </a:p>
            </p:txBody>
          </p:sp>
          <p:sp>
            <p:nvSpPr>
              <p:cNvPr id="30" name="Freeform 12"/>
              <p:cNvSpPr>
                <a:spLocks noEditPoints="1"/>
              </p:cNvSpPr>
              <p:nvPr/>
            </p:nvSpPr>
            <p:spPr bwMode="auto">
              <a:xfrm>
                <a:off x="4983839" y="3079560"/>
                <a:ext cx="1006475" cy="1023937"/>
              </a:xfrm>
              <a:custGeom>
                <a:avLst/>
                <a:gdLst>
                  <a:gd name="T0" fmla="*/ 164 w 265"/>
                  <a:gd name="T1" fmla="*/ 11 h 271"/>
                  <a:gd name="T2" fmla="*/ 14 w 265"/>
                  <a:gd name="T3" fmla="*/ 93 h 271"/>
                  <a:gd name="T4" fmla="*/ 2 w 265"/>
                  <a:gd name="T5" fmla="*/ 176 h 271"/>
                  <a:gd name="T6" fmla="*/ 142 w 265"/>
                  <a:gd name="T7" fmla="*/ 266 h 271"/>
                  <a:gd name="T8" fmla="*/ 239 w 265"/>
                  <a:gd name="T9" fmla="*/ 224 h 271"/>
                  <a:gd name="T10" fmla="*/ 255 w 265"/>
                  <a:gd name="T11" fmla="*/ 170 h 271"/>
                  <a:gd name="T12" fmla="*/ 164 w 265"/>
                  <a:gd name="T13" fmla="*/ 11 h 271"/>
                  <a:gd name="T14" fmla="*/ 219 w 265"/>
                  <a:gd name="T15" fmla="*/ 168 h 271"/>
                  <a:gd name="T16" fmla="*/ 219 w 265"/>
                  <a:gd name="T17" fmla="*/ 170 h 271"/>
                  <a:gd name="T18" fmla="*/ 219 w 265"/>
                  <a:gd name="T19" fmla="*/ 171 h 271"/>
                  <a:gd name="T20" fmla="*/ 219 w 265"/>
                  <a:gd name="T21" fmla="*/ 182 h 271"/>
                  <a:gd name="T22" fmla="*/ 219 w 265"/>
                  <a:gd name="T23" fmla="*/ 207 h 271"/>
                  <a:gd name="T24" fmla="*/ 218 w 265"/>
                  <a:gd name="T25" fmla="*/ 218 h 271"/>
                  <a:gd name="T26" fmla="*/ 123 w 265"/>
                  <a:gd name="T27" fmla="*/ 254 h 271"/>
                  <a:gd name="T28" fmla="*/ 31 w 265"/>
                  <a:gd name="T29" fmla="*/ 214 h 271"/>
                  <a:gd name="T30" fmla="*/ 31 w 265"/>
                  <a:gd name="T31" fmla="*/ 197 h 271"/>
                  <a:gd name="T32" fmla="*/ 31 w 265"/>
                  <a:gd name="T33" fmla="*/ 182 h 271"/>
                  <a:gd name="T34" fmla="*/ 31 w 265"/>
                  <a:gd name="T35" fmla="*/ 171 h 271"/>
                  <a:gd name="T36" fmla="*/ 31 w 265"/>
                  <a:gd name="T37" fmla="*/ 169 h 271"/>
                  <a:gd name="T38" fmla="*/ 31 w 265"/>
                  <a:gd name="T39" fmla="*/ 168 h 271"/>
                  <a:gd name="T40" fmla="*/ 31 w 265"/>
                  <a:gd name="T41" fmla="*/ 144 h 271"/>
                  <a:gd name="T42" fmla="*/ 56 w 265"/>
                  <a:gd name="T43" fmla="*/ 125 h 271"/>
                  <a:gd name="T44" fmla="*/ 126 w 265"/>
                  <a:gd name="T45" fmla="*/ 135 h 271"/>
                  <a:gd name="T46" fmla="*/ 196 w 265"/>
                  <a:gd name="T47" fmla="*/ 125 h 271"/>
                  <a:gd name="T48" fmla="*/ 219 w 265"/>
                  <a:gd name="T49" fmla="*/ 144 h 271"/>
                  <a:gd name="T50" fmla="*/ 219 w 265"/>
                  <a:gd name="T51" fmla="*/ 16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271">
                    <a:moveTo>
                      <a:pt x="164" y="11"/>
                    </a:moveTo>
                    <a:cubicBezTo>
                      <a:pt x="98" y="0"/>
                      <a:pt x="37" y="40"/>
                      <a:pt x="14" y="93"/>
                    </a:cubicBezTo>
                    <a:cubicBezTo>
                      <a:pt x="2" y="123"/>
                      <a:pt x="0" y="149"/>
                      <a:pt x="2" y="176"/>
                    </a:cubicBezTo>
                    <a:cubicBezTo>
                      <a:pt x="4" y="227"/>
                      <a:pt x="34" y="271"/>
                      <a:pt x="142" y="266"/>
                    </a:cubicBezTo>
                    <a:cubicBezTo>
                      <a:pt x="180" y="265"/>
                      <a:pt x="214" y="249"/>
                      <a:pt x="239" y="224"/>
                    </a:cubicBezTo>
                    <a:cubicBezTo>
                      <a:pt x="254" y="202"/>
                      <a:pt x="252" y="188"/>
                      <a:pt x="255" y="170"/>
                    </a:cubicBezTo>
                    <a:cubicBezTo>
                      <a:pt x="265" y="98"/>
                      <a:pt x="237" y="26"/>
                      <a:pt x="164" y="11"/>
                    </a:cubicBezTo>
                    <a:close/>
                    <a:moveTo>
                      <a:pt x="219" y="168"/>
                    </a:moveTo>
                    <a:cubicBezTo>
                      <a:pt x="219" y="170"/>
                      <a:pt x="219" y="170"/>
                      <a:pt x="219" y="170"/>
                    </a:cubicBezTo>
                    <a:cubicBezTo>
                      <a:pt x="219" y="171"/>
                      <a:pt x="219" y="171"/>
                      <a:pt x="219" y="171"/>
                    </a:cubicBezTo>
                    <a:cubicBezTo>
                      <a:pt x="219" y="182"/>
                      <a:pt x="219" y="182"/>
                      <a:pt x="219" y="182"/>
                    </a:cubicBezTo>
                    <a:cubicBezTo>
                      <a:pt x="219" y="207"/>
                      <a:pt x="219" y="207"/>
                      <a:pt x="219" y="207"/>
                    </a:cubicBezTo>
                    <a:cubicBezTo>
                      <a:pt x="219" y="211"/>
                      <a:pt x="218" y="215"/>
                      <a:pt x="218" y="218"/>
                    </a:cubicBezTo>
                    <a:cubicBezTo>
                      <a:pt x="211" y="244"/>
                      <a:pt x="174" y="254"/>
                      <a:pt x="123" y="254"/>
                    </a:cubicBezTo>
                    <a:cubicBezTo>
                      <a:pt x="88" y="254"/>
                      <a:pt x="31" y="248"/>
                      <a:pt x="31" y="214"/>
                    </a:cubicBezTo>
                    <a:cubicBezTo>
                      <a:pt x="31" y="209"/>
                      <a:pt x="31" y="203"/>
                      <a:pt x="31" y="197"/>
                    </a:cubicBezTo>
                    <a:cubicBezTo>
                      <a:pt x="31" y="182"/>
                      <a:pt x="31" y="182"/>
                      <a:pt x="31" y="182"/>
                    </a:cubicBezTo>
                    <a:cubicBezTo>
                      <a:pt x="31" y="171"/>
                      <a:pt x="31" y="171"/>
                      <a:pt x="31" y="171"/>
                    </a:cubicBezTo>
                    <a:cubicBezTo>
                      <a:pt x="31" y="169"/>
                      <a:pt x="31" y="169"/>
                      <a:pt x="31" y="169"/>
                    </a:cubicBezTo>
                    <a:cubicBezTo>
                      <a:pt x="31" y="168"/>
                      <a:pt x="31" y="168"/>
                      <a:pt x="31" y="168"/>
                    </a:cubicBezTo>
                    <a:cubicBezTo>
                      <a:pt x="31" y="144"/>
                      <a:pt x="31" y="144"/>
                      <a:pt x="31" y="144"/>
                    </a:cubicBezTo>
                    <a:cubicBezTo>
                      <a:pt x="32" y="137"/>
                      <a:pt x="42" y="125"/>
                      <a:pt x="56" y="125"/>
                    </a:cubicBezTo>
                    <a:cubicBezTo>
                      <a:pt x="73" y="125"/>
                      <a:pt x="76" y="135"/>
                      <a:pt x="126" y="135"/>
                    </a:cubicBezTo>
                    <a:cubicBezTo>
                      <a:pt x="169" y="135"/>
                      <a:pt x="172" y="125"/>
                      <a:pt x="196" y="125"/>
                    </a:cubicBezTo>
                    <a:cubicBezTo>
                      <a:pt x="208" y="125"/>
                      <a:pt x="219" y="136"/>
                      <a:pt x="219" y="144"/>
                    </a:cubicBezTo>
                    <a:lnTo>
                      <a:pt x="219" y="168"/>
                    </a:lnTo>
                    <a:close/>
                  </a:path>
                </a:pathLst>
              </a:custGeom>
              <a:solidFill>
                <a:srgbClr val="FB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6304" tIns="73152" rIns="146304" bIns="73152" numCol="1" anchor="t" anchorCtr="0" compatLnSpc="1">
                <a:prstTxWarp prst="textNoShape">
                  <a:avLst/>
                </a:prstTxWarp>
              </a:bodyPr>
              <a:lstStyle/>
              <a:p>
                <a:endParaRPr lang="zh-CN" altLang="en-US" sz="2696"/>
              </a:p>
            </p:txBody>
          </p:sp>
        </p:grpSp>
      </p:grpSp>
    </p:spTree>
    <p:extLst>
      <p:ext uri="{BB962C8B-B14F-4D97-AF65-F5344CB8AC3E}">
        <p14:creationId xmlns:p14="http://schemas.microsoft.com/office/powerpoint/2010/main" val="175160699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1"/>
          <p:cNvGrpSpPr>
            <a:grpSpLocks/>
          </p:cNvGrpSpPr>
          <p:nvPr/>
        </p:nvGrpSpPr>
        <p:grpSpPr bwMode="auto">
          <a:xfrm>
            <a:off x="3175" y="0"/>
            <a:ext cx="12188825" cy="6858000"/>
            <a:chOff x="2901" y="0"/>
            <a:chExt cx="9138198" cy="5143500"/>
          </a:xfrm>
        </p:grpSpPr>
        <p:pic>
          <p:nvPicPr>
            <p:cNvPr id="45059" name="图片 4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1" y="0"/>
              <a:ext cx="913819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41" descr="未标式 题-1.png"/>
            <p:cNvPicPr>
              <a:picLocks noChangeAspect="1"/>
            </p:cNvPicPr>
            <p:nvPr/>
          </p:nvPicPr>
          <p:blipFill>
            <a:blip r:embed="rId3" cstate="print">
              <a:duotone>
                <a:prstClr val="black"/>
                <a:schemeClr val="bg1">
                  <a:tint val="45000"/>
                  <a:satMod val="400000"/>
                </a:schemeClr>
              </a:duotone>
              <a:lum bright="100000"/>
            </a:blip>
            <a:stretch>
              <a:fillRect/>
            </a:stretch>
          </p:blipFill>
          <p:spPr>
            <a:xfrm rot="20279432">
              <a:off x="5704842" y="3586622"/>
              <a:ext cx="219267" cy="324000"/>
            </a:xfrm>
            <a:prstGeom prst="rect">
              <a:avLst/>
            </a:prstGeom>
          </p:spPr>
        </p:pic>
        <p:sp>
          <p:nvSpPr>
            <p:cNvPr id="43" name="圆角矩形 42">
              <a:hlinkClick r:id="rId4"/>
            </p:cNvPr>
            <p:cNvSpPr/>
            <p:nvPr/>
          </p:nvSpPr>
          <p:spPr>
            <a:xfrm>
              <a:off x="5812167" y="2068116"/>
              <a:ext cx="1349664" cy="35956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圆角矩形 43">
              <a:hlinkClick r:id="rId5"/>
            </p:cNvPr>
            <p:cNvSpPr/>
            <p:nvPr/>
          </p:nvSpPr>
          <p:spPr>
            <a:xfrm>
              <a:off x="5436071" y="2943225"/>
              <a:ext cx="1349664" cy="36076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圆角矩形 44">
              <a:hlinkClick r:id="rId6"/>
            </p:cNvPr>
            <p:cNvSpPr/>
            <p:nvPr/>
          </p:nvSpPr>
          <p:spPr>
            <a:xfrm>
              <a:off x="2411824" y="2958704"/>
              <a:ext cx="1349664" cy="35956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圆角矩形 45">
              <a:hlinkClick r:id="rId7"/>
            </p:cNvPr>
            <p:cNvSpPr/>
            <p:nvPr/>
          </p:nvSpPr>
          <p:spPr>
            <a:xfrm>
              <a:off x="3897168" y="2958704"/>
              <a:ext cx="1349664" cy="35956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圆角矩形 46">
              <a:hlinkClick r:id="rId5"/>
            </p:cNvPr>
            <p:cNvSpPr/>
            <p:nvPr/>
          </p:nvSpPr>
          <p:spPr>
            <a:xfrm>
              <a:off x="5436071" y="2943225"/>
              <a:ext cx="1349664" cy="36076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圆角矩形 47">
              <a:hlinkClick r:id="rId6"/>
            </p:cNvPr>
            <p:cNvSpPr/>
            <p:nvPr/>
          </p:nvSpPr>
          <p:spPr>
            <a:xfrm>
              <a:off x="2411824" y="2958704"/>
              <a:ext cx="1349664" cy="35956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圆角矩形 48">
              <a:hlinkClick r:id="rId7"/>
            </p:cNvPr>
            <p:cNvSpPr/>
            <p:nvPr/>
          </p:nvSpPr>
          <p:spPr>
            <a:xfrm>
              <a:off x="3897168" y="2958704"/>
              <a:ext cx="1349664" cy="35956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0" name="圆角矩形 49">
              <a:hlinkClick r:id="rId8"/>
            </p:cNvPr>
            <p:cNvSpPr/>
            <p:nvPr/>
          </p:nvSpPr>
          <p:spPr>
            <a:xfrm>
              <a:off x="3431808" y="3754041"/>
              <a:ext cx="1163996" cy="3107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1" name="圆角矩形 50">
              <a:hlinkClick r:id="rId9"/>
            </p:cNvPr>
            <p:cNvSpPr/>
            <p:nvPr/>
          </p:nvSpPr>
          <p:spPr>
            <a:xfrm>
              <a:off x="4606515" y="3754041"/>
              <a:ext cx="1163996" cy="3107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2" name="圆角矩形 51">
              <a:hlinkClick r:id="rId10"/>
            </p:cNvPr>
            <p:cNvSpPr/>
            <p:nvPr/>
          </p:nvSpPr>
          <p:spPr>
            <a:xfrm>
              <a:off x="3441330" y="3443288"/>
              <a:ext cx="1165185" cy="3107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圆角矩形 52">
              <a:hlinkClick r:id="rId11"/>
            </p:cNvPr>
            <p:cNvSpPr/>
            <p:nvPr/>
          </p:nvSpPr>
          <p:spPr>
            <a:xfrm>
              <a:off x="4616037" y="3443288"/>
              <a:ext cx="1163996" cy="3107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Tree>
    <p:extLst>
      <p:ext uri="{BB962C8B-B14F-4D97-AF65-F5344CB8AC3E}">
        <p14:creationId xmlns:p14="http://schemas.microsoft.com/office/powerpoint/2010/main" val="2592442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4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3132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p:cNvSpPr>
          <p:nvPr/>
        </p:nvSpPr>
        <p:spPr bwMode="auto">
          <a:xfrm rot="3526558">
            <a:off x="9045993" y="2678398"/>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6" name="Freeform 5"/>
          <p:cNvSpPr>
            <a:spLocks/>
          </p:cNvSpPr>
          <p:nvPr/>
        </p:nvSpPr>
        <p:spPr bwMode="auto">
          <a:xfrm rot="17952227">
            <a:off x="6941822" y="2647724"/>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2" name="Freeform 5"/>
          <p:cNvSpPr>
            <a:spLocks/>
          </p:cNvSpPr>
          <p:nvPr/>
        </p:nvSpPr>
        <p:spPr bwMode="auto">
          <a:xfrm rot="9502714">
            <a:off x="1092141" y="2551494"/>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89E29"/>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7" name="TextBox 6"/>
          <p:cNvSpPr txBox="1"/>
          <p:nvPr/>
        </p:nvSpPr>
        <p:spPr>
          <a:xfrm>
            <a:off x="1711525" y="2980059"/>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1</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8" name="TextBox 7"/>
          <p:cNvSpPr txBox="1"/>
          <p:nvPr/>
        </p:nvSpPr>
        <p:spPr>
          <a:xfrm>
            <a:off x="7476154" y="3008954"/>
            <a:ext cx="537735"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2</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9" name="TextBox 8"/>
          <p:cNvSpPr txBox="1"/>
          <p:nvPr/>
        </p:nvSpPr>
        <p:spPr>
          <a:xfrm>
            <a:off x="9586887" y="3008954"/>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3</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10" name="矩形 9"/>
          <p:cNvSpPr/>
          <p:nvPr/>
        </p:nvSpPr>
        <p:spPr>
          <a:xfrm>
            <a:off x="3153702" y="2948947"/>
            <a:ext cx="3346180" cy="609334"/>
          </a:xfrm>
          <a:prstGeom prst="rect">
            <a:avLst/>
          </a:prstGeom>
        </p:spPr>
        <p:txBody>
          <a:bodyPr wrap="square">
            <a:spAutoFit/>
          </a:bodyPr>
          <a:lstStyle/>
          <a:p>
            <a:pPr fontAlgn="auto">
              <a:lnSpc>
                <a:spcPct val="90000"/>
              </a:lnSpc>
              <a:spcBef>
                <a:spcPts val="0"/>
              </a:spcBef>
              <a:spcAft>
                <a:spcPts val="0"/>
              </a:spcAft>
              <a:defRPr/>
            </a:pPr>
            <a:r>
              <a:rPr lang="en-US" altLang="zh-CN" sz="3733" dirty="0">
                <a:solidFill>
                  <a:schemeClr val="bg1">
                    <a:lumMod val="50000"/>
                  </a:schemeClr>
                </a:solidFill>
                <a:latin typeface="华文细黑" panose="02010600040101010101" pitchFamily="2" charset="-122"/>
                <a:ea typeface="华文细黑" panose="02010600040101010101" pitchFamily="2" charset="-122"/>
              </a:rPr>
              <a:t>Tiger, </a:t>
            </a:r>
            <a:r>
              <a:rPr lang="en-US" altLang="zh-CN" sz="3733" dirty="0" smtClean="0">
                <a:solidFill>
                  <a:schemeClr val="bg1">
                    <a:lumMod val="50000"/>
                  </a:schemeClr>
                </a:solidFill>
                <a:latin typeface="华文细黑" panose="02010600040101010101" pitchFamily="2" charset="-122"/>
                <a:ea typeface="华文细黑" panose="02010600040101010101" pitchFamily="2" charset="-122"/>
              </a:rPr>
              <a:t>17</a:t>
            </a:r>
            <a:endParaRPr lang="en-US" altLang="zh-CN" sz="3733" dirty="0">
              <a:solidFill>
                <a:schemeClr val="bg1">
                  <a:lumMod val="50000"/>
                </a:schemeClr>
              </a:solidFill>
              <a:latin typeface="华文细黑" panose="02010600040101010101" pitchFamily="2" charset="-122"/>
              <a:ea typeface="华文细黑" panose="02010600040101010101" pitchFamily="2" charset="-122"/>
            </a:endParaRPr>
          </a:p>
        </p:txBody>
      </p:sp>
      <p:sp>
        <p:nvSpPr>
          <p:cNvPr id="3" name="灯片编号占位符 2"/>
          <p:cNvSpPr>
            <a:spLocks noGrp="1"/>
          </p:cNvSpPr>
          <p:nvPr>
            <p:ph type="sldNum" sz="quarter" idx="12"/>
          </p:nvPr>
        </p:nvSpPr>
        <p:spPr/>
        <p:txBody>
          <a:bodyPr/>
          <a:lstStyle/>
          <a:p>
            <a:pPr>
              <a:defRPr/>
            </a:pPr>
            <a:fld id="{34E96E4C-A786-42C8-98B7-EB52B4851D53}" type="slidenum">
              <a:rPr lang="zh-CN" altLang="en-US" smtClean="0"/>
              <a:pPr>
                <a:defRPr/>
              </a:pPr>
              <a:t>2</a:t>
            </a:fld>
            <a:endParaRPr lang="zh-CN" altLang="en-US"/>
          </a:p>
        </p:txBody>
      </p:sp>
    </p:spTree>
    <p:extLst>
      <p:ext uri="{BB962C8B-B14F-4D97-AF65-F5344CB8AC3E}">
        <p14:creationId xmlns:p14="http://schemas.microsoft.com/office/powerpoint/2010/main" val="32238549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1+#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1+#ppt_w/2"/>
                                          </p:val>
                                        </p:tav>
                                        <p:tav tm="100000">
                                          <p:val>
                                            <p:strVal val="#ppt_x"/>
                                          </p:val>
                                        </p:tav>
                                      </p:tavLst>
                                    </p:anim>
                                    <p:anim calcmode="lin" valueType="num">
                                      <p:cBhvr additive="base">
                                        <p:cTn id="16"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4E96E4C-A786-42C8-98B7-EB52B4851D53}" type="slidenum">
              <a:rPr lang="zh-CN" altLang="en-US" smtClean="0"/>
              <a:pPr>
                <a:defRPr/>
              </a:pPr>
              <a:t>3</a:t>
            </a:fld>
            <a:endParaRPr lang="zh-CN" altLang="en-US"/>
          </a:p>
        </p:txBody>
      </p:sp>
      <p:grpSp>
        <p:nvGrpSpPr>
          <p:cNvPr id="3" name="组合 2"/>
          <p:cNvGrpSpPr/>
          <p:nvPr/>
        </p:nvGrpSpPr>
        <p:grpSpPr>
          <a:xfrm>
            <a:off x="6201690" y="1208757"/>
            <a:ext cx="5086857" cy="4862530"/>
            <a:chOff x="5152038" y="1671650"/>
            <a:chExt cx="1784735" cy="1706030"/>
          </a:xfrm>
        </p:grpSpPr>
        <p:sp>
          <p:nvSpPr>
            <p:cNvPr id="4" name="Freeform 5"/>
            <p:cNvSpPr>
              <a:spLocks/>
            </p:cNvSpPr>
            <p:nvPr/>
          </p:nvSpPr>
          <p:spPr bwMode="auto">
            <a:xfrm>
              <a:off x="5157065" y="1671650"/>
              <a:ext cx="1779708" cy="1706030"/>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06A6A">
                <a:alpha val="50000"/>
              </a:srgbClr>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5" name="Freeform 5"/>
            <p:cNvSpPr>
              <a:spLocks/>
            </p:cNvSpPr>
            <p:nvPr/>
          </p:nvSpPr>
          <p:spPr bwMode="auto">
            <a:xfrm rot="1493204">
              <a:off x="5152038" y="1686576"/>
              <a:ext cx="1761786" cy="1670215"/>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06A6A">
                <a:alpha val="50000"/>
              </a:srgbClr>
            </a:solidFill>
            <a:ln>
              <a:noFill/>
            </a:ln>
          </p:spPr>
          <p:txBody>
            <a:bodyPr vert="horz" wrap="square" lIns="121920" tIns="60960" rIns="121920" bIns="60960" numCol="1" anchor="t" anchorCtr="0" compatLnSpc="1">
              <a:prstTxWarp prst="textNoShape">
                <a:avLst/>
              </a:prstTxWarp>
            </a:bodyPr>
            <a:lstStyle/>
            <a:p>
              <a:endParaRPr lang="zh-CN" altLang="en-US"/>
            </a:p>
          </p:txBody>
        </p:sp>
      </p:grpSp>
      <p:sp>
        <p:nvSpPr>
          <p:cNvPr id="6" name="TextBox 10"/>
          <p:cNvSpPr txBox="1"/>
          <p:nvPr/>
        </p:nvSpPr>
        <p:spPr>
          <a:xfrm>
            <a:off x="6726070" y="2528900"/>
            <a:ext cx="4857784" cy="1200329"/>
          </a:xfrm>
          <a:prstGeom prst="rect">
            <a:avLst/>
          </a:prstGeom>
          <a:noFill/>
        </p:spPr>
        <p:txBody>
          <a:bodyPr wrap="square" rtlCol="0">
            <a:spAutoFit/>
          </a:bodyPr>
          <a:lstStyle/>
          <a:p>
            <a:r>
              <a:rPr lang="en-US" altLang="zh-CN" sz="7200" b="1" dirty="0">
                <a:solidFill>
                  <a:schemeClr val="bg1"/>
                </a:solidFill>
                <a:latin typeface="Algerian" panose="04020705040A02060702" pitchFamily="82" charset="0"/>
                <a:ea typeface="华文细黑" panose="02010600040101010101" pitchFamily="2" charset="-122"/>
              </a:rPr>
              <a:t>Rihanna</a:t>
            </a:r>
            <a:endParaRPr lang="zh-CN" altLang="en-US" sz="3200" b="1" dirty="0">
              <a:solidFill>
                <a:schemeClr val="bg1"/>
              </a:solidFill>
              <a:latin typeface="Algerian" panose="04020705040A02060702" pitchFamily="82" charset="0"/>
              <a:ea typeface="华文细黑" panose="02010600040101010101" pitchFamily="2" charset="-122"/>
            </a:endParaRPr>
          </a:p>
        </p:txBody>
      </p:sp>
      <p:sp>
        <p:nvSpPr>
          <p:cNvPr id="8" name="矩形 7"/>
          <p:cNvSpPr/>
          <p:nvPr/>
        </p:nvSpPr>
        <p:spPr>
          <a:xfrm>
            <a:off x="575387" y="1352822"/>
            <a:ext cx="4857784" cy="4574394"/>
          </a:xfrm>
          <a:prstGeom prst="rect">
            <a:avLst/>
          </a:prstGeom>
        </p:spPr>
        <p:txBody>
          <a:bodyPr wrap="square">
            <a:spAutoFit/>
          </a:bodyPr>
          <a:lstStyle/>
          <a:p>
            <a:pPr>
              <a:lnSpc>
                <a:spcPct val="120000"/>
              </a:lnSpc>
            </a:pPr>
            <a:r>
              <a:rPr lang="en-US" altLang="zh-CN" sz="1867" dirty="0">
                <a:solidFill>
                  <a:schemeClr val="tx1">
                    <a:lumMod val="50000"/>
                    <a:lumOff val="50000"/>
                  </a:schemeClr>
                </a:solidFill>
                <a:latin typeface="微软雅黑" panose="020B0503020204020204" pitchFamily="34" charset="-122"/>
                <a:ea typeface="华文细黑"/>
              </a:rPr>
              <a:t>I’d appreciate a chance to have dinner with Robyn </a:t>
            </a:r>
            <a:r>
              <a:rPr lang="en-US" altLang="zh-CN" sz="1867" dirty="0" err="1">
                <a:solidFill>
                  <a:schemeClr val="tx1">
                    <a:lumMod val="50000"/>
                    <a:lumOff val="50000"/>
                  </a:schemeClr>
                </a:solidFill>
                <a:latin typeface="微软雅黑" panose="020B0503020204020204" pitchFamily="34" charset="-122"/>
                <a:ea typeface="华文细黑"/>
              </a:rPr>
              <a:t>Fenty</a:t>
            </a:r>
            <a:r>
              <a:rPr lang="en-US" altLang="zh-CN" sz="1867" dirty="0">
                <a:solidFill>
                  <a:schemeClr val="tx1">
                    <a:lumMod val="50000"/>
                    <a:lumOff val="50000"/>
                  </a:schemeClr>
                </a:solidFill>
                <a:latin typeface="微软雅黑" panose="020B0503020204020204" pitchFamily="34" charset="-122"/>
                <a:ea typeface="华文细黑"/>
              </a:rPr>
              <a:t>, a.k.a. Rihanna. As an eight-time Grammy winner, this Barbadian girl is a talented singer selling out millions of copies of music, with as many no. 1 singles on Billboard Hot 100 as Michael Jackson. Involved in many fields, she is not only an artist but also an entrepreneur collaborating with brands such as Puma and Dior. Being a fan listening to her songs for about five years, I would really like to learn about how this 27-year-old girl succeeds.</a:t>
            </a:r>
          </a:p>
        </p:txBody>
      </p:sp>
    </p:spTree>
    <p:extLst>
      <p:ext uri="{BB962C8B-B14F-4D97-AF65-F5344CB8AC3E}">
        <p14:creationId xmlns:p14="http://schemas.microsoft.com/office/powerpoint/2010/main" val="2226581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43200000">
                                      <p:cBhvr>
                                        <p:cTn id="6" dur="50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5"/>
          <p:cNvSpPr>
            <a:spLocks/>
          </p:cNvSpPr>
          <p:nvPr/>
        </p:nvSpPr>
        <p:spPr bwMode="auto">
          <a:xfrm rot="9502714">
            <a:off x="989535" y="2604074"/>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89E29"/>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7" name="Freeform 5"/>
          <p:cNvSpPr>
            <a:spLocks/>
          </p:cNvSpPr>
          <p:nvPr/>
        </p:nvSpPr>
        <p:spPr bwMode="auto">
          <a:xfrm rot="17952227">
            <a:off x="3248075" y="2604073"/>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8" name="Freeform 5"/>
          <p:cNvSpPr>
            <a:spLocks/>
          </p:cNvSpPr>
          <p:nvPr/>
        </p:nvSpPr>
        <p:spPr bwMode="auto">
          <a:xfrm rot="3526558">
            <a:off x="9043717" y="2690917"/>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7" name="TextBox 6"/>
          <p:cNvSpPr txBox="1"/>
          <p:nvPr/>
        </p:nvSpPr>
        <p:spPr>
          <a:xfrm>
            <a:off x="1535493" y="2980059"/>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1</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8" name="TextBox 7"/>
          <p:cNvSpPr txBox="1"/>
          <p:nvPr/>
        </p:nvSpPr>
        <p:spPr>
          <a:xfrm>
            <a:off x="3755741" y="3008954"/>
            <a:ext cx="537735"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2</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9" name="TextBox 8"/>
          <p:cNvSpPr txBox="1"/>
          <p:nvPr/>
        </p:nvSpPr>
        <p:spPr>
          <a:xfrm>
            <a:off x="9636393" y="3008954"/>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3</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3" name="灯片编号占位符 2"/>
          <p:cNvSpPr>
            <a:spLocks noGrp="1"/>
          </p:cNvSpPr>
          <p:nvPr>
            <p:ph type="sldNum" sz="quarter" idx="12"/>
          </p:nvPr>
        </p:nvSpPr>
        <p:spPr/>
        <p:txBody>
          <a:bodyPr/>
          <a:lstStyle/>
          <a:p>
            <a:pPr>
              <a:defRPr/>
            </a:pPr>
            <a:fld id="{34E96E4C-A786-42C8-98B7-EB52B4851D53}" type="slidenum">
              <a:rPr lang="zh-CN" altLang="en-US" smtClean="0"/>
              <a:pPr>
                <a:defRPr/>
              </a:pPr>
              <a:t>4</a:t>
            </a:fld>
            <a:endParaRPr lang="zh-CN" altLang="en-US"/>
          </a:p>
        </p:txBody>
      </p:sp>
      <p:sp>
        <p:nvSpPr>
          <p:cNvPr id="14" name="矩形 13"/>
          <p:cNvSpPr/>
          <p:nvPr/>
        </p:nvSpPr>
        <p:spPr>
          <a:xfrm>
            <a:off x="5162561" y="2948947"/>
            <a:ext cx="3346180" cy="609334"/>
          </a:xfrm>
          <a:prstGeom prst="rect">
            <a:avLst/>
          </a:prstGeom>
        </p:spPr>
        <p:txBody>
          <a:bodyPr wrap="square">
            <a:spAutoFit/>
          </a:bodyPr>
          <a:lstStyle/>
          <a:p>
            <a:pPr fontAlgn="auto">
              <a:lnSpc>
                <a:spcPct val="90000"/>
              </a:lnSpc>
              <a:spcBef>
                <a:spcPts val="0"/>
              </a:spcBef>
              <a:spcAft>
                <a:spcPts val="0"/>
              </a:spcAft>
              <a:defRPr/>
            </a:pPr>
            <a:r>
              <a:rPr lang="en-US" altLang="zh-CN" sz="3733" dirty="0" err="1" smtClean="0">
                <a:solidFill>
                  <a:schemeClr val="bg1">
                    <a:lumMod val="50000"/>
                  </a:schemeClr>
                </a:solidFill>
                <a:latin typeface="华文细黑" panose="02010600040101010101" pitchFamily="2" charset="-122"/>
                <a:ea typeface="华文细黑" panose="02010600040101010101" pitchFamily="2" charset="-122"/>
              </a:rPr>
              <a:t>Reddington</a:t>
            </a:r>
            <a:r>
              <a:rPr lang="en-US" altLang="zh-CN" sz="3733" dirty="0" smtClean="0">
                <a:solidFill>
                  <a:schemeClr val="bg1">
                    <a:lumMod val="50000"/>
                  </a:schemeClr>
                </a:solidFill>
                <a:latin typeface="华文细黑" panose="02010600040101010101" pitchFamily="2" charset="-122"/>
                <a:ea typeface="华文细黑" panose="02010600040101010101" pitchFamily="2" charset="-122"/>
              </a:rPr>
              <a:t>, 17</a:t>
            </a:r>
          </a:p>
        </p:txBody>
      </p:sp>
    </p:spTree>
    <p:extLst>
      <p:ext uri="{BB962C8B-B14F-4D97-AF65-F5344CB8AC3E}">
        <p14:creationId xmlns:p14="http://schemas.microsoft.com/office/powerpoint/2010/main" val="3693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1+#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000" fill="hold"/>
                                        <p:tgtEl>
                                          <p:spTgt spid="17"/>
                                        </p:tgtEl>
                                        <p:attrNameLst>
                                          <p:attrName>ppt_x</p:attrName>
                                        </p:attrNameLst>
                                      </p:cBhvr>
                                      <p:tavLst>
                                        <p:tav tm="0">
                                          <p:val>
                                            <p:strVal val="1+#ppt_w/2"/>
                                          </p:val>
                                        </p:tav>
                                        <p:tav tm="100000">
                                          <p:val>
                                            <p:strVal val="#ppt_x"/>
                                          </p:val>
                                        </p:tav>
                                      </p:tavLst>
                                    </p:anim>
                                    <p:anim calcmode="lin" valueType="num">
                                      <p:cBhvr additive="base">
                                        <p:cTn id="16"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a:spLocks/>
          </p:cNvSpPr>
          <p:nvPr/>
        </p:nvSpPr>
        <p:spPr bwMode="auto">
          <a:xfrm rot="16672626">
            <a:off x="4975904" y="-1763803"/>
            <a:ext cx="2759434" cy="7066704"/>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4" name="灯片编号占位符 3"/>
          <p:cNvSpPr>
            <a:spLocks noGrp="1"/>
          </p:cNvSpPr>
          <p:nvPr>
            <p:ph type="sldNum" sz="quarter" idx="12"/>
          </p:nvPr>
        </p:nvSpPr>
        <p:spPr/>
        <p:txBody>
          <a:bodyPr/>
          <a:lstStyle/>
          <a:p>
            <a:pPr>
              <a:defRPr/>
            </a:pPr>
            <a:fld id="{34E96E4C-A786-42C8-98B7-EB52B4851D53}" type="slidenum">
              <a:rPr lang="zh-CN" altLang="en-US" smtClean="0"/>
              <a:pPr>
                <a:defRPr/>
              </a:pPr>
              <a:t>5</a:t>
            </a:fld>
            <a:endParaRPr lang="zh-CN" altLang="en-US"/>
          </a:p>
        </p:txBody>
      </p:sp>
      <p:sp>
        <p:nvSpPr>
          <p:cNvPr id="21" name="矩形 20"/>
          <p:cNvSpPr/>
          <p:nvPr/>
        </p:nvSpPr>
        <p:spPr>
          <a:xfrm>
            <a:off x="3170675" y="1019887"/>
            <a:ext cx="6109319" cy="1275029"/>
          </a:xfrm>
          <a:prstGeom prst="rect">
            <a:avLst/>
          </a:prstGeom>
        </p:spPr>
        <p:txBody>
          <a:bodyPr wrap="square">
            <a:spAutoFit/>
          </a:bodyPr>
          <a:lstStyle/>
          <a:p>
            <a:pPr lvl="0" algn="ctr">
              <a:lnSpc>
                <a:spcPct val="80000"/>
              </a:lnSpc>
            </a:pPr>
            <a:r>
              <a:rPr lang="en-US" altLang="zh-CN" sz="4800" dirty="0">
                <a:solidFill>
                  <a:schemeClr val="bg1"/>
                </a:solidFill>
                <a:latin typeface="Algerian" panose="04020705040A02060702" pitchFamily="82" charset="0"/>
                <a:ea typeface="华文细黑" panose="02010600040101010101" pitchFamily="2" charset="-122"/>
              </a:rPr>
              <a:t>Gabriel </a:t>
            </a:r>
            <a:endParaRPr lang="en-US" altLang="zh-CN" sz="4800" dirty="0" smtClean="0">
              <a:solidFill>
                <a:schemeClr val="bg1"/>
              </a:solidFill>
              <a:latin typeface="Algerian" panose="04020705040A02060702" pitchFamily="82" charset="0"/>
              <a:ea typeface="华文细黑" panose="02010600040101010101" pitchFamily="2" charset="-122"/>
            </a:endParaRPr>
          </a:p>
          <a:p>
            <a:pPr lvl="0" algn="ctr">
              <a:lnSpc>
                <a:spcPct val="80000"/>
              </a:lnSpc>
            </a:pPr>
            <a:r>
              <a:rPr lang="en-US" altLang="zh-CN" sz="4800" dirty="0" err="1" smtClean="0">
                <a:solidFill>
                  <a:schemeClr val="bg1"/>
                </a:solidFill>
                <a:latin typeface="Algerian" panose="04020705040A02060702" pitchFamily="82" charset="0"/>
                <a:ea typeface="华文细黑" panose="02010600040101010101" pitchFamily="2" charset="-122"/>
              </a:rPr>
              <a:t>García</a:t>
            </a:r>
            <a:r>
              <a:rPr lang="en-US" altLang="zh-CN" sz="4800" dirty="0" smtClean="0">
                <a:solidFill>
                  <a:schemeClr val="bg1"/>
                </a:solidFill>
                <a:latin typeface="Algerian" panose="04020705040A02060702" pitchFamily="82" charset="0"/>
                <a:ea typeface="华文细黑" panose="02010600040101010101" pitchFamily="2" charset="-122"/>
              </a:rPr>
              <a:t> </a:t>
            </a:r>
            <a:r>
              <a:rPr lang="en-US" altLang="zh-CN" sz="4800" dirty="0" err="1">
                <a:solidFill>
                  <a:schemeClr val="bg1"/>
                </a:solidFill>
                <a:latin typeface="Algerian" panose="04020705040A02060702" pitchFamily="82" charset="0"/>
                <a:ea typeface="华文细黑" panose="02010600040101010101" pitchFamily="2" charset="-122"/>
              </a:rPr>
              <a:t>Márquez</a:t>
            </a:r>
            <a:endParaRPr lang="zh-CN" altLang="en-US" sz="4800" b="1" dirty="0">
              <a:solidFill>
                <a:schemeClr val="bg1"/>
              </a:solidFill>
              <a:latin typeface="Algerian" panose="04020705040A02060702" pitchFamily="82" charset="0"/>
              <a:ea typeface="微软雅黑" pitchFamily="34" charset="-122"/>
            </a:endParaRPr>
          </a:p>
        </p:txBody>
      </p:sp>
      <p:sp>
        <p:nvSpPr>
          <p:cNvPr id="27" name="矩形 26"/>
          <p:cNvSpPr/>
          <p:nvPr/>
        </p:nvSpPr>
        <p:spPr>
          <a:xfrm>
            <a:off x="3305690" y="3620489"/>
            <a:ext cx="5175575" cy="2505751"/>
          </a:xfrm>
          <a:prstGeom prst="rect">
            <a:avLst/>
          </a:prstGeom>
        </p:spPr>
        <p:txBody>
          <a:bodyPr wrap="square">
            <a:spAutoFit/>
          </a:bodyPr>
          <a:lstStyle/>
          <a:p>
            <a:pPr algn="just">
              <a:lnSpc>
                <a:spcPct val="120000"/>
              </a:lnSpc>
            </a:pPr>
            <a:r>
              <a:rPr lang="en-US" altLang="zh-CN" sz="1867" dirty="0">
                <a:solidFill>
                  <a:schemeClr val="tx1">
                    <a:lumMod val="50000"/>
                    <a:lumOff val="50000"/>
                  </a:schemeClr>
                </a:solidFill>
                <a:latin typeface="微软雅黑" panose="020B0503020204020204" pitchFamily="34" charset="-122"/>
                <a:ea typeface="华文细黑"/>
              </a:rPr>
              <a:t> I would like to have dinner with Gabriel </a:t>
            </a:r>
            <a:r>
              <a:rPr lang="en-US" altLang="zh-CN" sz="1867" dirty="0" err="1">
                <a:solidFill>
                  <a:schemeClr val="tx1">
                    <a:lumMod val="50000"/>
                    <a:lumOff val="50000"/>
                  </a:schemeClr>
                </a:solidFill>
                <a:latin typeface="微软雅黑" panose="020B0503020204020204" pitchFamily="34" charset="-122"/>
                <a:ea typeface="华文细黑"/>
              </a:rPr>
              <a:t>García</a:t>
            </a:r>
            <a:r>
              <a:rPr lang="en-US" altLang="zh-CN" sz="1867" dirty="0">
                <a:solidFill>
                  <a:schemeClr val="tx1">
                    <a:lumMod val="50000"/>
                    <a:lumOff val="50000"/>
                  </a:schemeClr>
                </a:solidFill>
                <a:latin typeface="微软雅黑" panose="020B0503020204020204" pitchFamily="34" charset="-122"/>
                <a:ea typeface="华文细黑"/>
              </a:rPr>
              <a:t> </a:t>
            </a:r>
            <a:r>
              <a:rPr lang="en-US" altLang="zh-CN" sz="1867" dirty="0" err="1">
                <a:solidFill>
                  <a:schemeClr val="tx1">
                    <a:lumMod val="50000"/>
                    <a:lumOff val="50000"/>
                  </a:schemeClr>
                </a:solidFill>
                <a:latin typeface="微软雅黑" panose="020B0503020204020204" pitchFamily="34" charset="-122"/>
                <a:ea typeface="华文细黑"/>
              </a:rPr>
              <a:t>Márquez</a:t>
            </a:r>
            <a:r>
              <a:rPr lang="en-US" altLang="zh-CN" sz="1867" dirty="0">
                <a:solidFill>
                  <a:schemeClr val="tx1">
                    <a:lumMod val="50000"/>
                    <a:lumOff val="50000"/>
                  </a:schemeClr>
                </a:solidFill>
                <a:latin typeface="微软雅黑" panose="020B0503020204020204" pitchFamily="34" charset="-122"/>
                <a:ea typeface="华文细黑"/>
              </a:rPr>
              <a:t>, the author of One Hundred Years of Solitude. Gabriel was born into a extremely poor family in Columbia but with his hard work, he was awarded the Nobel prize in literature in 1982.</a:t>
            </a:r>
          </a:p>
        </p:txBody>
      </p:sp>
    </p:spTree>
    <p:extLst>
      <p:ext uri="{BB962C8B-B14F-4D97-AF65-F5344CB8AC3E}">
        <p14:creationId xmlns:p14="http://schemas.microsoft.com/office/powerpoint/2010/main" val="126088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34E96E4C-A786-42C8-98B7-EB52B4851D53}" type="slidenum">
              <a:rPr lang="zh-CN" altLang="en-US" smtClean="0"/>
              <a:pPr>
                <a:defRPr/>
              </a:pPr>
              <a:t>6</a:t>
            </a:fld>
            <a:endParaRPr lang="zh-CN" altLang="en-US"/>
          </a:p>
        </p:txBody>
      </p:sp>
      <p:sp>
        <p:nvSpPr>
          <p:cNvPr id="11" name="Freeform 5"/>
          <p:cNvSpPr>
            <a:spLocks/>
          </p:cNvSpPr>
          <p:nvPr/>
        </p:nvSpPr>
        <p:spPr bwMode="auto">
          <a:xfrm rot="9502714">
            <a:off x="906185" y="2571650"/>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89E29"/>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2" name="Freeform 5"/>
          <p:cNvSpPr>
            <a:spLocks/>
          </p:cNvSpPr>
          <p:nvPr/>
        </p:nvSpPr>
        <p:spPr bwMode="auto">
          <a:xfrm rot="17952227">
            <a:off x="3164725" y="2571649"/>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3" name="Freeform 5"/>
          <p:cNvSpPr>
            <a:spLocks/>
          </p:cNvSpPr>
          <p:nvPr/>
        </p:nvSpPr>
        <p:spPr bwMode="auto">
          <a:xfrm rot="3526558">
            <a:off x="5333511" y="2658493"/>
            <a:ext cx="1878756" cy="1800977"/>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4" name="TextBox 6"/>
          <p:cNvSpPr txBox="1"/>
          <p:nvPr/>
        </p:nvSpPr>
        <p:spPr>
          <a:xfrm>
            <a:off x="1452143" y="2947635"/>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1</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15" name="TextBox 7"/>
          <p:cNvSpPr txBox="1"/>
          <p:nvPr/>
        </p:nvSpPr>
        <p:spPr>
          <a:xfrm>
            <a:off x="3672390" y="2976530"/>
            <a:ext cx="537735"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2</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16" name="TextBox 8"/>
          <p:cNvSpPr txBox="1"/>
          <p:nvPr/>
        </p:nvSpPr>
        <p:spPr>
          <a:xfrm>
            <a:off x="5926188" y="2976530"/>
            <a:ext cx="600067" cy="913007"/>
          </a:xfrm>
          <a:prstGeom prst="rect">
            <a:avLst/>
          </a:prstGeom>
          <a:noFill/>
        </p:spPr>
        <p:txBody>
          <a:bodyPr wrap="square" rtlCol="0">
            <a:spAutoFit/>
          </a:bodyPr>
          <a:lstStyle/>
          <a:p>
            <a:r>
              <a:rPr lang="en-US" altLang="zh-CN" sz="5333" b="1" i="1" dirty="0">
                <a:solidFill>
                  <a:schemeClr val="bg1"/>
                </a:solidFill>
                <a:latin typeface="华文细黑" panose="02010600040101010101" pitchFamily="2" charset="-122"/>
                <a:ea typeface="华文细黑" panose="02010600040101010101" pitchFamily="2" charset="-122"/>
                <a:cs typeface="Arial" pitchFamily="34" charset="0"/>
              </a:rPr>
              <a:t>3</a:t>
            </a:r>
            <a:endParaRPr lang="zh-CN" altLang="en-US" sz="5333" b="1" i="1"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18" name="矩形 17"/>
          <p:cNvSpPr/>
          <p:nvPr/>
        </p:nvSpPr>
        <p:spPr>
          <a:xfrm>
            <a:off x="7364498" y="2994099"/>
            <a:ext cx="3346180" cy="978729"/>
          </a:xfrm>
          <a:prstGeom prst="rect">
            <a:avLst/>
          </a:prstGeom>
        </p:spPr>
        <p:txBody>
          <a:bodyPr wrap="square">
            <a:spAutoFit/>
          </a:bodyPr>
          <a:lstStyle/>
          <a:p>
            <a:pPr fontAlgn="auto">
              <a:lnSpc>
                <a:spcPct val="90000"/>
              </a:lnSpc>
              <a:spcBef>
                <a:spcPts val="0"/>
              </a:spcBef>
              <a:spcAft>
                <a:spcPts val="0"/>
              </a:spcAft>
              <a:defRPr/>
            </a:pPr>
            <a:r>
              <a:rPr lang="en-US" altLang="zh-CN" sz="3733" dirty="0" smtClean="0">
                <a:solidFill>
                  <a:schemeClr val="tx1">
                    <a:lumMod val="50000"/>
                    <a:lumOff val="50000"/>
                  </a:schemeClr>
                </a:solidFill>
                <a:latin typeface="华文细黑" panose="02010600040101010101" pitchFamily="2" charset="-122"/>
                <a:ea typeface="华文细黑" panose="02010600040101010101" pitchFamily="2" charset="-122"/>
              </a:rPr>
              <a:t>Starring , 16</a:t>
            </a:r>
            <a:endParaRPr lang="en-US" altLang="zh-CN" sz="3733" dirty="0">
              <a:solidFill>
                <a:schemeClr val="tx1">
                  <a:lumMod val="50000"/>
                  <a:lumOff val="50000"/>
                </a:schemeClr>
              </a:solidFill>
              <a:latin typeface="华文细黑" panose="02010600040101010101" pitchFamily="2" charset="-122"/>
              <a:ea typeface="华文细黑" panose="02010600040101010101" pitchFamily="2" charset="-122"/>
            </a:endParaRPr>
          </a:p>
          <a:p>
            <a:pPr fontAlgn="auto">
              <a:lnSpc>
                <a:spcPct val="90000"/>
              </a:lnSpc>
              <a:spcBef>
                <a:spcPts val="0"/>
              </a:spcBef>
              <a:spcAft>
                <a:spcPts val="0"/>
              </a:spcAft>
              <a:defRPr/>
            </a:pPr>
            <a:endParaRPr lang="en-US" altLang="zh-CN" sz="2667" dirty="0">
              <a:solidFill>
                <a:schemeClr val="tx1">
                  <a:lumMod val="50000"/>
                  <a:lumOff val="50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9290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1+#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1+#ppt_w/2"/>
                                          </p:val>
                                        </p:tav>
                                        <p:tav tm="100000">
                                          <p:val>
                                            <p:strVal val="#ppt_x"/>
                                          </p:val>
                                        </p:tav>
                                      </p:tavLst>
                                    </p:anim>
                                    <p:anim calcmode="lin" valueType="num">
                                      <p:cBhvr additive="base">
                                        <p:cTn id="12" dur="10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1+#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5" name="TextBox 10"/>
          <p:cNvSpPr txBox="1"/>
          <p:nvPr/>
        </p:nvSpPr>
        <p:spPr>
          <a:xfrm>
            <a:off x="575387" y="5609629"/>
            <a:ext cx="4857784" cy="830997"/>
          </a:xfrm>
          <a:prstGeom prst="rect">
            <a:avLst/>
          </a:prstGeom>
          <a:noFill/>
        </p:spPr>
        <p:txBody>
          <a:bodyPr wrap="square" rtlCol="0">
            <a:spAutoFit/>
          </a:bodyPr>
          <a:lstStyle/>
          <a:p>
            <a:r>
              <a:rPr lang="en-US" altLang="zh-CN" sz="4800" dirty="0" err="1" smtClean="0">
                <a:solidFill>
                  <a:schemeClr val="bg1">
                    <a:lumMod val="65000"/>
                  </a:schemeClr>
                </a:solidFill>
                <a:latin typeface="Algerian" panose="04020705040A02060702" pitchFamily="82" charset="0"/>
                <a:ea typeface="华文细黑" panose="02010600040101010101" pitchFamily="2" charset="-122"/>
              </a:rPr>
              <a:t>Mozi</a:t>
            </a:r>
            <a:endParaRPr lang="zh-CN" altLang="en-US" sz="3200" dirty="0">
              <a:solidFill>
                <a:schemeClr val="bg1">
                  <a:lumMod val="65000"/>
                </a:schemeClr>
              </a:solidFill>
              <a:latin typeface="Algerian" panose="04020705040A02060702" pitchFamily="82" charset="0"/>
              <a:ea typeface="华文细黑" panose="02010600040101010101" pitchFamily="2" charset="-122"/>
            </a:endParaRPr>
          </a:p>
        </p:txBody>
      </p:sp>
      <p:sp>
        <p:nvSpPr>
          <p:cNvPr id="23" name="任意多边形 22"/>
          <p:cNvSpPr>
            <a:spLocks/>
          </p:cNvSpPr>
          <p:nvPr/>
        </p:nvSpPr>
        <p:spPr bwMode="auto">
          <a:xfrm rot="11094828">
            <a:off x="-223415" y="-663959"/>
            <a:ext cx="11715084" cy="6706321"/>
          </a:xfrm>
          <a:custGeom>
            <a:avLst/>
            <a:gdLst>
              <a:gd name="connsiteX0" fmla="*/ 8147754 w 8160895"/>
              <a:gd name="connsiteY0" fmla="*/ 3538645 h 4233288"/>
              <a:gd name="connsiteX1" fmla="*/ 67962 w 8160895"/>
              <a:gd name="connsiteY1" fmla="*/ 4233288 h 4233288"/>
              <a:gd name="connsiteX2" fmla="*/ 51982 w 8160895"/>
              <a:gd name="connsiteY2" fmla="*/ 4145960 h 4233288"/>
              <a:gd name="connsiteX3" fmla="*/ 0 w 8160895"/>
              <a:gd name="connsiteY3" fmla="*/ 3447455 h 4233288"/>
              <a:gd name="connsiteX4" fmla="*/ 309800 w 8160895"/>
              <a:gd name="connsiteY4" fmla="*/ 1871475 h 4233288"/>
              <a:gd name="connsiteX5" fmla="*/ 408373 w 8160895"/>
              <a:gd name="connsiteY5" fmla="*/ 1674478 h 4233288"/>
              <a:gd name="connsiteX6" fmla="*/ 816746 w 8160895"/>
              <a:gd name="connsiteY6" fmla="*/ 1111628 h 4233288"/>
              <a:gd name="connsiteX7" fmla="*/ 2478401 w 8160895"/>
              <a:gd name="connsiteY7" fmla="*/ 196997 h 4233288"/>
              <a:gd name="connsiteX8" fmla="*/ 3689438 w 8160895"/>
              <a:gd name="connsiteY8" fmla="*/ 14071 h 4233288"/>
              <a:gd name="connsiteX9" fmla="*/ 4069647 w 8160895"/>
              <a:gd name="connsiteY9" fmla="*/ 0 h 4233288"/>
              <a:gd name="connsiteX10" fmla="*/ 4590675 w 8160895"/>
              <a:gd name="connsiteY10" fmla="*/ 28142 h 4233288"/>
              <a:gd name="connsiteX11" fmla="*/ 4604757 w 8160895"/>
              <a:gd name="connsiteY11" fmla="*/ 28142 h 4233288"/>
              <a:gd name="connsiteX12" fmla="*/ 5998857 w 8160895"/>
              <a:gd name="connsiteY12" fmla="*/ 351781 h 4233288"/>
              <a:gd name="connsiteX13" fmla="*/ 7407040 w 8160895"/>
              <a:gd name="connsiteY13" fmla="*/ 1294554 h 4233288"/>
              <a:gd name="connsiteX14" fmla="*/ 8155576 w 8160895"/>
              <a:gd name="connsiteY14" fmla="*/ 3445476 h 423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60895" h="4233288">
                <a:moveTo>
                  <a:pt x="8147754" y="3538645"/>
                </a:moveTo>
                <a:lnTo>
                  <a:pt x="67962" y="4233288"/>
                </a:lnTo>
                <a:lnTo>
                  <a:pt x="51982" y="4145960"/>
                </a:lnTo>
                <a:cubicBezTo>
                  <a:pt x="17822" y="3924998"/>
                  <a:pt x="-1" y="3690184"/>
                  <a:pt x="0" y="3447455"/>
                </a:cubicBezTo>
                <a:cubicBezTo>
                  <a:pt x="0" y="2842391"/>
                  <a:pt x="112654" y="2293613"/>
                  <a:pt x="309800" y="1871475"/>
                </a:cubicBezTo>
                <a:cubicBezTo>
                  <a:pt x="337964" y="1801119"/>
                  <a:pt x="366127" y="1744834"/>
                  <a:pt x="408373" y="1674478"/>
                </a:cubicBezTo>
                <a:cubicBezTo>
                  <a:pt x="521028" y="1463409"/>
                  <a:pt x="661846" y="1280483"/>
                  <a:pt x="816746" y="1111628"/>
                </a:cubicBezTo>
                <a:cubicBezTo>
                  <a:pt x="1070219" y="759847"/>
                  <a:pt x="1703901" y="408066"/>
                  <a:pt x="2478401" y="196997"/>
                </a:cubicBezTo>
                <a:cubicBezTo>
                  <a:pt x="2914938" y="70356"/>
                  <a:pt x="3337392" y="14071"/>
                  <a:pt x="3689438" y="14071"/>
                </a:cubicBezTo>
                <a:cubicBezTo>
                  <a:pt x="3816174" y="14071"/>
                  <a:pt x="3942910" y="0"/>
                  <a:pt x="4069647" y="0"/>
                </a:cubicBezTo>
                <a:cubicBezTo>
                  <a:pt x="4266792" y="0"/>
                  <a:pt x="4435775" y="14071"/>
                  <a:pt x="4590675" y="28142"/>
                </a:cubicBezTo>
                <a:cubicBezTo>
                  <a:pt x="4604757" y="28142"/>
                  <a:pt x="4604757" y="28142"/>
                  <a:pt x="4604757" y="28142"/>
                </a:cubicBezTo>
                <a:cubicBezTo>
                  <a:pt x="5083538" y="70356"/>
                  <a:pt x="5548238" y="168855"/>
                  <a:pt x="5998857" y="351781"/>
                </a:cubicBezTo>
                <a:cubicBezTo>
                  <a:pt x="6533966" y="562850"/>
                  <a:pt x="7012748" y="858346"/>
                  <a:pt x="7407040" y="1294554"/>
                </a:cubicBezTo>
                <a:cubicBezTo>
                  <a:pt x="7977353" y="1938314"/>
                  <a:pt x="8199142" y="2669139"/>
                  <a:pt x="8155576" y="3445476"/>
                </a:cubicBezTo>
                <a:close/>
              </a:path>
            </a:pathLst>
          </a:custGeom>
          <a:solidFill>
            <a:srgbClr val="82C836">
              <a:alpha val="70000"/>
            </a:srgbClr>
          </a:solidFill>
          <a:ln>
            <a:noFill/>
          </a:ln>
        </p:spPr>
        <p:txBody>
          <a:bodyPr vert="horz" wrap="square" lIns="121920" tIns="60960" rIns="121920" bIns="60960" numCol="1" anchor="t" anchorCtr="0" compatLnSpc="1">
            <a:prstTxWarp prst="textNoShape">
              <a:avLst/>
            </a:prstTxWarp>
            <a:noAutofit/>
          </a:bodyPr>
          <a:lstStyle/>
          <a:p>
            <a:endParaRPr lang="zh-CN" altLang="en-US"/>
          </a:p>
        </p:txBody>
      </p:sp>
      <p:sp>
        <p:nvSpPr>
          <p:cNvPr id="31" name="任意多边形 30"/>
          <p:cNvSpPr>
            <a:spLocks/>
          </p:cNvSpPr>
          <p:nvPr/>
        </p:nvSpPr>
        <p:spPr bwMode="auto">
          <a:xfrm rot="11094828">
            <a:off x="10414" y="-666455"/>
            <a:ext cx="11664711" cy="6677484"/>
          </a:xfrm>
          <a:custGeom>
            <a:avLst/>
            <a:gdLst>
              <a:gd name="connsiteX0" fmla="*/ 8147754 w 8160895"/>
              <a:gd name="connsiteY0" fmla="*/ 3538645 h 4233288"/>
              <a:gd name="connsiteX1" fmla="*/ 67962 w 8160895"/>
              <a:gd name="connsiteY1" fmla="*/ 4233288 h 4233288"/>
              <a:gd name="connsiteX2" fmla="*/ 51982 w 8160895"/>
              <a:gd name="connsiteY2" fmla="*/ 4145960 h 4233288"/>
              <a:gd name="connsiteX3" fmla="*/ 0 w 8160895"/>
              <a:gd name="connsiteY3" fmla="*/ 3447455 h 4233288"/>
              <a:gd name="connsiteX4" fmla="*/ 309800 w 8160895"/>
              <a:gd name="connsiteY4" fmla="*/ 1871475 h 4233288"/>
              <a:gd name="connsiteX5" fmla="*/ 408373 w 8160895"/>
              <a:gd name="connsiteY5" fmla="*/ 1674478 h 4233288"/>
              <a:gd name="connsiteX6" fmla="*/ 816746 w 8160895"/>
              <a:gd name="connsiteY6" fmla="*/ 1111628 h 4233288"/>
              <a:gd name="connsiteX7" fmla="*/ 2478401 w 8160895"/>
              <a:gd name="connsiteY7" fmla="*/ 196997 h 4233288"/>
              <a:gd name="connsiteX8" fmla="*/ 3689438 w 8160895"/>
              <a:gd name="connsiteY8" fmla="*/ 14071 h 4233288"/>
              <a:gd name="connsiteX9" fmla="*/ 4069647 w 8160895"/>
              <a:gd name="connsiteY9" fmla="*/ 0 h 4233288"/>
              <a:gd name="connsiteX10" fmla="*/ 4590675 w 8160895"/>
              <a:gd name="connsiteY10" fmla="*/ 28142 h 4233288"/>
              <a:gd name="connsiteX11" fmla="*/ 4604757 w 8160895"/>
              <a:gd name="connsiteY11" fmla="*/ 28142 h 4233288"/>
              <a:gd name="connsiteX12" fmla="*/ 5998857 w 8160895"/>
              <a:gd name="connsiteY12" fmla="*/ 351781 h 4233288"/>
              <a:gd name="connsiteX13" fmla="*/ 7407040 w 8160895"/>
              <a:gd name="connsiteY13" fmla="*/ 1294554 h 4233288"/>
              <a:gd name="connsiteX14" fmla="*/ 8155576 w 8160895"/>
              <a:gd name="connsiteY14" fmla="*/ 3445476 h 423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60895" h="4233288">
                <a:moveTo>
                  <a:pt x="8147754" y="3538645"/>
                </a:moveTo>
                <a:lnTo>
                  <a:pt x="67962" y="4233288"/>
                </a:lnTo>
                <a:lnTo>
                  <a:pt x="51982" y="4145960"/>
                </a:lnTo>
                <a:cubicBezTo>
                  <a:pt x="17822" y="3924998"/>
                  <a:pt x="-1" y="3690184"/>
                  <a:pt x="0" y="3447455"/>
                </a:cubicBezTo>
                <a:cubicBezTo>
                  <a:pt x="0" y="2842391"/>
                  <a:pt x="112654" y="2293613"/>
                  <a:pt x="309800" y="1871475"/>
                </a:cubicBezTo>
                <a:cubicBezTo>
                  <a:pt x="337964" y="1801119"/>
                  <a:pt x="366127" y="1744834"/>
                  <a:pt x="408373" y="1674478"/>
                </a:cubicBezTo>
                <a:cubicBezTo>
                  <a:pt x="521028" y="1463409"/>
                  <a:pt x="661846" y="1280483"/>
                  <a:pt x="816746" y="1111628"/>
                </a:cubicBezTo>
                <a:cubicBezTo>
                  <a:pt x="1070219" y="759847"/>
                  <a:pt x="1703901" y="408066"/>
                  <a:pt x="2478401" y="196997"/>
                </a:cubicBezTo>
                <a:cubicBezTo>
                  <a:pt x="2914938" y="70356"/>
                  <a:pt x="3337392" y="14071"/>
                  <a:pt x="3689438" y="14071"/>
                </a:cubicBezTo>
                <a:cubicBezTo>
                  <a:pt x="3816174" y="14071"/>
                  <a:pt x="3942910" y="0"/>
                  <a:pt x="4069647" y="0"/>
                </a:cubicBezTo>
                <a:cubicBezTo>
                  <a:pt x="4266792" y="0"/>
                  <a:pt x="4435775" y="14071"/>
                  <a:pt x="4590675" y="28142"/>
                </a:cubicBezTo>
                <a:cubicBezTo>
                  <a:pt x="4604757" y="28142"/>
                  <a:pt x="4604757" y="28142"/>
                  <a:pt x="4604757" y="28142"/>
                </a:cubicBezTo>
                <a:cubicBezTo>
                  <a:pt x="5083538" y="70356"/>
                  <a:pt x="5548238" y="168855"/>
                  <a:pt x="5998857" y="351781"/>
                </a:cubicBezTo>
                <a:cubicBezTo>
                  <a:pt x="6533966" y="562850"/>
                  <a:pt x="7012748" y="858346"/>
                  <a:pt x="7407040" y="1294554"/>
                </a:cubicBezTo>
                <a:cubicBezTo>
                  <a:pt x="7977353" y="1938314"/>
                  <a:pt x="8199142" y="2669139"/>
                  <a:pt x="8155576" y="3445476"/>
                </a:cubicBezTo>
                <a:close/>
              </a:path>
            </a:pathLst>
          </a:custGeom>
          <a:solidFill>
            <a:srgbClr val="82C836">
              <a:alpha val="70000"/>
            </a:srgbClr>
          </a:solidFill>
          <a:ln>
            <a:noFill/>
          </a:ln>
        </p:spPr>
        <p:txBody>
          <a:bodyPr vert="horz" wrap="square" lIns="121920" tIns="60960" rIns="121920" bIns="60960" numCol="1" anchor="t" anchorCtr="0" compatLnSpc="1">
            <a:prstTxWarp prst="textNoShape">
              <a:avLst/>
            </a:prstTxWarp>
            <a:noAutofit/>
          </a:bodyPr>
          <a:lstStyle/>
          <a:p>
            <a:endParaRPr lang="zh-CN" altLang="en-US"/>
          </a:p>
        </p:txBody>
      </p:sp>
      <p:sp>
        <p:nvSpPr>
          <p:cNvPr id="38" name="矩形 37"/>
          <p:cNvSpPr/>
          <p:nvPr/>
        </p:nvSpPr>
        <p:spPr>
          <a:xfrm>
            <a:off x="1236837" y="98630"/>
            <a:ext cx="9494677" cy="4832092"/>
          </a:xfrm>
          <a:prstGeom prst="rect">
            <a:avLst/>
          </a:prstGeom>
        </p:spPr>
        <p:txBody>
          <a:bodyPr wrap="square">
            <a:spAutoFit/>
          </a:bodyPr>
          <a:lstStyle/>
          <a:p>
            <a:pPr algn="just">
              <a:lnSpc>
                <a:spcPct val="110000"/>
              </a:lnSpc>
            </a:pPr>
            <a:r>
              <a:rPr lang="en-US" altLang="zh-CN" sz="2800" dirty="0">
                <a:solidFill>
                  <a:schemeClr val="bg1"/>
                </a:solidFill>
                <a:latin typeface="华文细黑" panose="02010600040101010101" pitchFamily="2" charset="-122"/>
                <a:ea typeface="华文细黑" panose="02010600040101010101" pitchFamily="2" charset="-122"/>
              </a:rPr>
              <a:t>I have a strong will to have dinner with </a:t>
            </a:r>
            <a:r>
              <a:rPr lang="en-US" altLang="zh-CN" sz="2800" dirty="0" err="1">
                <a:solidFill>
                  <a:schemeClr val="bg1"/>
                </a:solidFill>
                <a:latin typeface="华文细黑" panose="02010600040101010101" pitchFamily="2" charset="-122"/>
                <a:ea typeface="华文细黑" panose="02010600040101010101" pitchFamily="2" charset="-122"/>
              </a:rPr>
              <a:t>Mozi</a:t>
            </a:r>
            <a:r>
              <a:rPr lang="en-US" altLang="zh-CN" sz="2800" dirty="0">
                <a:solidFill>
                  <a:schemeClr val="bg1"/>
                </a:solidFill>
                <a:latin typeface="华文细黑" panose="02010600040101010101" pitchFamily="2" charset="-122"/>
                <a:ea typeface="华文细黑" panose="02010600040101010101" pitchFamily="2" charset="-122"/>
              </a:rPr>
              <a:t>, the pioneer of </a:t>
            </a:r>
            <a:r>
              <a:rPr lang="en-US" altLang="zh-CN" sz="2800" dirty="0" err="1">
                <a:solidFill>
                  <a:schemeClr val="bg1"/>
                </a:solidFill>
                <a:latin typeface="华文细黑" panose="02010600040101010101" pitchFamily="2" charset="-122"/>
                <a:ea typeface="华文细黑" panose="02010600040101010101" pitchFamily="2" charset="-122"/>
              </a:rPr>
              <a:t>Mohism</a:t>
            </a:r>
            <a:r>
              <a:rPr lang="en-US" altLang="zh-CN" sz="2800" dirty="0">
                <a:solidFill>
                  <a:schemeClr val="bg1"/>
                </a:solidFill>
                <a:latin typeface="华文细黑" panose="02010600040101010101" pitchFamily="2" charset="-122"/>
                <a:ea typeface="华文细黑" panose="02010600040101010101" pitchFamily="2" charset="-122"/>
              </a:rPr>
              <a:t> (</a:t>
            </a:r>
            <a:r>
              <a:rPr lang="zh-CN" altLang="en-US" sz="2800" dirty="0">
                <a:solidFill>
                  <a:schemeClr val="bg1"/>
                </a:solidFill>
                <a:latin typeface="华文细黑" panose="02010600040101010101" pitchFamily="2" charset="-122"/>
                <a:ea typeface="华文细黑" panose="02010600040101010101" pitchFamily="2" charset="-122"/>
              </a:rPr>
              <a:t>墨家</a:t>
            </a:r>
            <a:r>
              <a:rPr lang="en-US" altLang="zh-CN" sz="2800" dirty="0">
                <a:solidFill>
                  <a:schemeClr val="bg1"/>
                </a:solidFill>
                <a:latin typeface="华文细黑" panose="02010600040101010101" pitchFamily="2" charset="-122"/>
                <a:ea typeface="华文细黑" panose="02010600040101010101" pitchFamily="2" charset="-122"/>
              </a:rPr>
              <a:t>). It is universally acknowledged that </a:t>
            </a:r>
            <a:r>
              <a:rPr lang="en-US" altLang="zh-CN" sz="2800" dirty="0" err="1">
                <a:solidFill>
                  <a:schemeClr val="bg1"/>
                </a:solidFill>
                <a:latin typeface="华文细黑" panose="02010600040101010101" pitchFamily="2" charset="-122"/>
                <a:ea typeface="华文细黑" panose="02010600040101010101" pitchFamily="2" charset="-122"/>
              </a:rPr>
              <a:t>Mohism</a:t>
            </a:r>
            <a:r>
              <a:rPr lang="en-US" altLang="zh-CN" sz="2800" dirty="0">
                <a:solidFill>
                  <a:schemeClr val="bg1"/>
                </a:solidFill>
                <a:latin typeface="华文细黑" panose="02010600040101010101" pitchFamily="2" charset="-122"/>
                <a:ea typeface="华文细黑" panose="02010600040101010101" pitchFamily="2" charset="-122"/>
              </a:rPr>
              <a:t> is a theory with advanced idea ,which is promoted by the Chinese government today. As a result of the historical condition limitation , his ideal harmonious society has not been able to appear , but his thoughts of “The universal love ”,“ Against Aggression ”,“ Thrifty ” have provided rich cultural resources to the 21st century China′s </a:t>
            </a:r>
            <a:r>
              <a:rPr lang="en-US" altLang="zh-CN" sz="2800" dirty="0" smtClean="0">
                <a:solidFill>
                  <a:schemeClr val="bg1"/>
                </a:solidFill>
                <a:latin typeface="华文细黑" panose="02010600040101010101" pitchFamily="2" charset="-122"/>
                <a:ea typeface="华文细黑" panose="02010600040101010101" pitchFamily="2" charset="-122"/>
              </a:rPr>
              <a:t>harmonious society‘s construction . I’d like to have a debate of the realization of his 	points of view with him over dinner.</a:t>
            </a:r>
            <a:endParaRPr lang="en-US" altLang="zh-CN" sz="28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32940141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4E96E4C-A786-42C8-98B7-EB52B4851D53}" type="slidenum">
              <a:rPr lang="zh-CN" altLang="en-US" smtClean="0"/>
              <a:pPr>
                <a:defRPr/>
              </a:pPr>
              <a:t>8</a:t>
            </a:fld>
            <a:endParaRPr lang="zh-CN" altLang="en-US"/>
          </a:p>
        </p:txBody>
      </p:sp>
      <p:sp>
        <p:nvSpPr>
          <p:cNvPr id="21" name="TextBox 10"/>
          <p:cNvSpPr txBox="1"/>
          <p:nvPr/>
        </p:nvSpPr>
        <p:spPr>
          <a:xfrm>
            <a:off x="575387" y="428667"/>
            <a:ext cx="4857784" cy="584775"/>
          </a:xfrm>
          <a:prstGeom prst="rect">
            <a:avLst/>
          </a:prstGeom>
          <a:noFill/>
        </p:spPr>
        <p:txBody>
          <a:bodyPr wrap="square" rtlCol="0">
            <a:spAutoFit/>
          </a:bodyPr>
          <a:lstStyle/>
          <a:p>
            <a:r>
              <a:rPr lang="en-US" altLang="zh-CN" sz="3200" dirty="0">
                <a:solidFill>
                  <a:schemeClr val="bg1">
                    <a:lumMod val="65000"/>
                  </a:schemeClr>
                </a:solidFill>
                <a:latin typeface="华文细黑" panose="02010600040101010101" pitchFamily="2" charset="-122"/>
                <a:ea typeface="华文细黑" panose="02010600040101010101" pitchFamily="2" charset="-122"/>
              </a:rPr>
              <a:t>ADD TITLE HERE</a:t>
            </a:r>
            <a:endParaRPr lang="zh-CN" altLang="en-US" sz="3200" dirty="0">
              <a:solidFill>
                <a:schemeClr val="bg1">
                  <a:lumMod val="65000"/>
                </a:schemeClr>
              </a:solidFill>
              <a:latin typeface="华文细黑" panose="02010600040101010101" pitchFamily="2" charset="-122"/>
              <a:ea typeface="华文细黑" panose="02010600040101010101" pitchFamily="2" charset="-122"/>
            </a:endParaRPr>
          </a:p>
        </p:txBody>
      </p:sp>
      <p:cxnSp>
        <p:nvCxnSpPr>
          <p:cNvPr id="15" name="直接连接符 14"/>
          <p:cNvCxnSpPr/>
          <p:nvPr/>
        </p:nvCxnSpPr>
        <p:spPr>
          <a:xfrm flipV="1">
            <a:off x="11158746" y="3471904"/>
            <a:ext cx="1033254" cy="554994"/>
          </a:xfrm>
          <a:prstGeom prst="line">
            <a:avLst/>
          </a:prstGeom>
          <a:ln w="12700">
            <a:solidFill>
              <a:schemeClr val="bg2"/>
            </a:solidFill>
            <a:prstDash val="sysDash"/>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8939383" y="2637313"/>
            <a:ext cx="281746" cy="281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flipV="1">
            <a:off x="9213010" y="1619151"/>
            <a:ext cx="2978990" cy="1108219"/>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031350" y="2864692"/>
            <a:ext cx="2250940" cy="2157753"/>
            <a:chOff x="5157064" y="1671649"/>
            <a:chExt cx="1779709" cy="1706031"/>
          </a:xfrm>
        </p:grpSpPr>
        <p:sp>
          <p:nvSpPr>
            <p:cNvPr id="73" name="Freeform 5"/>
            <p:cNvSpPr>
              <a:spLocks/>
            </p:cNvSpPr>
            <p:nvPr/>
          </p:nvSpPr>
          <p:spPr bwMode="auto">
            <a:xfrm>
              <a:off x="5157065" y="1671650"/>
              <a:ext cx="1779708" cy="1706030"/>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06A6A">
                <a:alpha val="50000"/>
              </a:srgbClr>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74" name="Freeform 5"/>
            <p:cNvSpPr>
              <a:spLocks/>
            </p:cNvSpPr>
            <p:nvPr/>
          </p:nvSpPr>
          <p:spPr bwMode="auto">
            <a:xfrm rot="1493204">
              <a:off x="5157064" y="1671649"/>
              <a:ext cx="1779708" cy="1706030"/>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06A6A">
                <a:alpha val="50000"/>
              </a:srgbClr>
            </a:solidFill>
            <a:ln>
              <a:noFill/>
            </a:ln>
          </p:spPr>
          <p:txBody>
            <a:bodyPr vert="horz" wrap="square" lIns="121920" tIns="60960" rIns="121920" bIns="60960" numCol="1" anchor="t" anchorCtr="0" compatLnSpc="1">
              <a:prstTxWarp prst="textNoShape">
                <a:avLst/>
              </a:prstTxWarp>
            </a:bodyPr>
            <a:lstStyle/>
            <a:p>
              <a:endParaRPr lang="zh-CN" altLang="en-US"/>
            </a:p>
          </p:txBody>
        </p:sp>
      </p:grpSp>
      <p:grpSp>
        <p:nvGrpSpPr>
          <p:cNvPr id="75" name="组合 74"/>
          <p:cNvGrpSpPr/>
          <p:nvPr/>
        </p:nvGrpSpPr>
        <p:grpSpPr>
          <a:xfrm rot="8526872">
            <a:off x="2825189" y="3917468"/>
            <a:ext cx="1323491" cy="1314043"/>
            <a:chOff x="4586765" y="3451546"/>
            <a:chExt cx="1350507" cy="1340867"/>
          </a:xfrm>
        </p:grpSpPr>
        <p:sp>
          <p:nvSpPr>
            <p:cNvPr id="76" name="Freeform 5"/>
            <p:cNvSpPr>
              <a:spLocks/>
            </p:cNvSpPr>
            <p:nvPr/>
          </p:nvSpPr>
          <p:spPr bwMode="auto">
            <a:xfrm rot="1348735">
              <a:off x="4586765" y="3499336"/>
              <a:ext cx="1340867" cy="128535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alpha val="50000"/>
              </a:srgbClr>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77" name="Freeform 5"/>
            <p:cNvSpPr>
              <a:spLocks/>
            </p:cNvSpPr>
            <p:nvPr/>
          </p:nvSpPr>
          <p:spPr bwMode="auto">
            <a:xfrm rot="17952227">
              <a:off x="4624160" y="3479302"/>
              <a:ext cx="1340867" cy="128535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alpha val="50000"/>
              </a:srgbClr>
            </a:solidFill>
            <a:ln>
              <a:noFill/>
            </a:ln>
          </p:spPr>
          <p:txBody>
            <a:bodyPr vert="horz" wrap="square" lIns="121920" tIns="60960" rIns="121920" bIns="60960" numCol="1" anchor="t" anchorCtr="0" compatLnSpc="1">
              <a:prstTxWarp prst="textNoShape">
                <a:avLst/>
              </a:prstTxWarp>
            </a:bodyPr>
            <a:lstStyle/>
            <a:p>
              <a:endParaRPr lang="zh-CN" altLang="en-US"/>
            </a:p>
          </p:txBody>
        </p:sp>
      </p:grpSp>
      <p:grpSp>
        <p:nvGrpSpPr>
          <p:cNvPr id="78" name="组合 77"/>
          <p:cNvGrpSpPr/>
          <p:nvPr/>
        </p:nvGrpSpPr>
        <p:grpSpPr>
          <a:xfrm>
            <a:off x="5078902" y="2146861"/>
            <a:ext cx="1705599" cy="1744493"/>
            <a:chOff x="6533161" y="3374161"/>
            <a:chExt cx="1349669" cy="1380447"/>
          </a:xfrm>
        </p:grpSpPr>
        <p:sp>
          <p:nvSpPr>
            <p:cNvPr id="79" name="Freeform 5"/>
            <p:cNvSpPr>
              <a:spLocks/>
            </p:cNvSpPr>
            <p:nvPr/>
          </p:nvSpPr>
          <p:spPr bwMode="auto">
            <a:xfrm rot="3526558">
              <a:off x="6555811" y="3432877"/>
              <a:ext cx="1349669" cy="1293794"/>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alpha val="50000"/>
              </a:srgbClr>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80" name="Freeform 5"/>
            <p:cNvSpPr>
              <a:spLocks/>
            </p:cNvSpPr>
            <p:nvPr/>
          </p:nvSpPr>
          <p:spPr bwMode="auto">
            <a:xfrm rot="8653956">
              <a:off x="6533161" y="3374161"/>
              <a:ext cx="1349669" cy="1293794"/>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alpha val="50000"/>
              </a:srgbClr>
            </a:solidFill>
            <a:ln>
              <a:noFill/>
            </a:ln>
          </p:spPr>
          <p:txBody>
            <a:bodyPr vert="horz" wrap="square" lIns="121920" tIns="60960" rIns="121920" bIns="60960" numCol="1" anchor="t" anchorCtr="0" compatLnSpc="1">
              <a:prstTxWarp prst="textNoShape">
                <a:avLst/>
              </a:prstTxWarp>
            </a:bodyPr>
            <a:lstStyle/>
            <a:p>
              <a:endParaRPr lang="zh-CN" altLang="en-US"/>
            </a:p>
          </p:txBody>
        </p:sp>
      </p:grpSp>
      <p:grpSp>
        <p:nvGrpSpPr>
          <p:cNvPr id="4" name="组合 3"/>
          <p:cNvGrpSpPr/>
          <p:nvPr/>
        </p:nvGrpSpPr>
        <p:grpSpPr>
          <a:xfrm>
            <a:off x="692935" y="2848389"/>
            <a:ext cx="1316130" cy="1247029"/>
            <a:chOff x="2212229" y="1461416"/>
            <a:chExt cx="1316130" cy="1247029"/>
          </a:xfrm>
        </p:grpSpPr>
        <p:sp>
          <p:nvSpPr>
            <p:cNvPr id="81" name="Freeform 5"/>
            <p:cNvSpPr>
              <a:spLocks/>
            </p:cNvSpPr>
            <p:nvPr/>
          </p:nvSpPr>
          <p:spPr bwMode="auto">
            <a:xfrm rot="9502714">
              <a:off x="2212229" y="1475109"/>
              <a:ext cx="1286600" cy="123333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89E29">
                <a:alpha val="50000"/>
              </a:srgbClr>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82" name="Freeform 5"/>
            <p:cNvSpPr>
              <a:spLocks/>
            </p:cNvSpPr>
            <p:nvPr/>
          </p:nvSpPr>
          <p:spPr bwMode="auto">
            <a:xfrm rot="13081342">
              <a:off x="2241759" y="1461416"/>
              <a:ext cx="1286600" cy="123333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89E29">
                <a:alpha val="50000"/>
              </a:srgbClr>
            </a:solidFill>
            <a:ln>
              <a:noFill/>
            </a:ln>
          </p:spPr>
          <p:txBody>
            <a:bodyPr vert="horz" wrap="square" lIns="121920" tIns="60960" rIns="121920" bIns="60960" numCol="1" anchor="t" anchorCtr="0" compatLnSpc="1">
              <a:prstTxWarp prst="textNoShape">
                <a:avLst/>
              </a:prstTxWarp>
            </a:bodyPr>
            <a:lstStyle/>
            <a:p>
              <a:endParaRPr lang="zh-CN" altLang="en-US"/>
            </a:p>
          </p:txBody>
        </p:sp>
      </p:grpSp>
      <p:cxnSp>
        <p:nvCxnSpPr>
          <p:cNvPr id="6" name="直接连接符 5"/>
          <p:cNvCxnSpPr>
            <a:stCxn id="82" idx="10"/>
            <a:endCxn id="77" idx="12"/>
          </p:cNvCxnSpPr>
          <p:nvPr/>
        </p:nvCxnSpPr>
        <p:spPr>
          <a:xfrm>
            <a:off x="1821534" y="3926540"/>
            <a:ext cx="1042893" cy="515434"/>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76" idx="11"/>
            <a:endCxn id="79" idx="13"/>
          </p:cNvCxnSpPr>
          <p:nvPr/>
        </p:nvCxnSpPr>
        <p:spPr>
          <a:xfrm flipV="1">
            <a:off x="4011039" y="3415815"/>
            <a:ext cx="1232143" cy="808879"/>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a:endCxn id="73" idx="10"/>
          </p:cNvCxnSpPr>
          <p:nvPr/>
        </p:nvCxnSpPr>
        <p:spPr>
          <a:xfrm>
            <a:off x="6823539" y="3146439"/>
            <a:ext cx="2207812" cy="652263"/>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6" name="Freeform 27"/>
          <p:cNvSpPr>
            <a:spLocks noEditPoints="1"/>
          </p:cNvSpPr>
          <p:nvPr/>
        </p:nvSpPr>
        <p:spPr bwMode="auto">
          <a:xfrm>
            <a:off x="1085647" y="3226100"/>
            <a:ext cx="560236" cy="491607"/>
          </a:xfrm>
          <a:custGeom>
            <a:avLst/>
            <a:gdLst>
              <a:gd name="T0" fmla="*/ 512 w 512"/>
              <a:gd name="T1" fmla="*/ 96 h 448"/>
              <a:gd name="T2" fmla="*/ 512 w 512"/>
              <a:gd name="T3" fmla="*/ 416 h 448"/>
              <a:gd name="T4" fmla="*/ 480 w 512"/>
              <a:gd name="T5" fmla="*/ 448 h 448"/>
              <a:gd name="T6" fmla="*/ 32 w 512"/>
              <a:gd name="T7" fmla="*/ 448 h 448"/>
              <a:gd name="T8" fmla="*/ 0 w 512"/>
              <a:gd name="T9" fmla="*/ 416 h 448"/>
              <a:gd name="T10" fmla="*/ 0 w 512"/>
              <a:gd name="T11" fmla="*/ 96 h 448"/>
              <a:gd name="T12" fmla="*/ 32 w 512"/>
              <a:gd name="T13" fmla="*/ 64 h 448"/>
              <a:gd name="T14" fmla="*/ 108 w 512"/>
              <a:gd name="T15" fmla="*/ 64 h 448"/>
              <a:gd name="T16" fmla="*/ 131 w 512"/>
              <a:gd name="T17" fmla="*/ 18 h 448"/>
              <a:gd name="T18" fmla="*/ 160 w 512"/>
              <a:gd name="T19" fmla="*/ 0 h 448"/>
              <a:gd name="T20" fmla="*/ 352 w 512"/>
              <a:gd name="T21" fmla="*/ 0 h 448"/>
              <a:gd name="T22" fmla="*/ 381 w 512"/>
              <a:gd name="T23" fmla="*/ 18 h 448"/>
              <a:gd name="T24" fmla="*/ 404 w 512"/>
              <a:gd name="T25" fmla="*/ 64 h 448"/>
              <a:gd name="T26" fmla="*/ 480 w 512"/>
              <a:gd name="T27" fmla="*/ 64 h 448"/>
              <a:gd name="T28" fmla="*/ 512 w 512"/>
              <a:gd name="T29" fmla="*/ 96 h 448"/>
              <a:gd name="T30" fmla="*/ 256 w 512"/>
              <a:gd name="T31" fmla="*/ 384 h 448"/>
              <a:gd name="T32" fmla="*/ 384 w 512"/>
              <a:gd name="T33" fmla="*/ 256 h 448"/>
              <a:gd name="T34" fmla="*/ 256 w 512"/>
              <a:gd name="T35" fmla="*/ 128 h 448"/>
              <a:gd name="T36" fmla="*/ 128 w 512"/>
              <a:gd name="T37" fmla="*/ 256 h 448"/>
              <a:gd name="T38" fmla="*/ 256 w 512"/>
              <a:gd name="T39" fmla="*/ 38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2" h="448">
                <a:moveTo>
                  <a:pt x="512" y="96"/>
                </a:moveTo>
                <a:cubicBezTo>
                  <a:pt x="512" y="416"/>
                  <a:pt x="512" y="416"/>
                  <a:pt x="512" y="416"/>
                </a:cubicBezTo>
                <a:cubicBezTo>
                  <a:pt x="512" y="434"/>
                  <a:pt x="498" y="448"/>
                  <a:pt x="480" y="448"/>
                </a:cubicBezTo>
                <a:cubicBezTo>
                  <a:pt x="32" y="448"/>
                  <a:pt x="32" y="448"/>
                  <a:pt x="32" y="448"/>
                </a:cubicBezTo>
                <a:cubicBezTo>
                  <a:pt x="14" y="448"/>
                  <a:pt x="0" y="434"/>
                  <a:pt x="0" y="416"/>
                </a:cubicBezTo>
                <a:cubicBezTo>
                  <a:pt x="0" y="96"/>
                  <a:pt x="0" y="96"/>
                  <a:pt x="0" y="96"/>
                </a:cubicBezTo>
                <a:cubicBezTo>
                  <a:pt x="0" y="78"/>
                  <a:pt x="14" y="64"/>
                  <a:pt x="32" y="64"/>
                </a:cubicBezTo>
                <a:cubicBezTo>
                  <a:pt x="108" y="64"/>
                  <a:pt x="108" y="64"/>
                  <a:pt x="108" y="64"/>
                </a:cubicBezTo>
                <a:cubicBezTo>
                  <a:pt x="131" y="18"/>
                  <a:pt x="131" y="18"/>
                  <a:pt x="131" y="18"/>
                </a:cubicBezTo>
                <a:cubicBezTo>
                  <a:pt x="137" y="7"/>
                  <a:pt x="148" y="0"/>
                  <a:pt x="160" y="0"/>
                </a:cubicBezTo>
                <a:cubicBezTo>
                  <a:pt x="352" y="0"/>
                  <a:pt x="352" y="0"/>
                  <a:pt x="352" y="0"/>
                </a:cubicBezTo>
                <a:cubicBezTo>
                  <a:pt x="364" y="0"/>
                  <a:pt x="375" y="7"/>
                  <a:pt x="381" y="18"/>
                </a:cubicBezTo>
                <a:cubicBezTo>
                  <a:pt x="404" y="64"/>
                  <a:pt x="404" y="64"/>
                  <a:pt x="404" y="64"/>
                </a:cubicBezTo>
                <a:cubicBezTo>
                  <a:pt x="480" y="64"/>
                  <a:pt x="480" y="64"/>
                  <a:pt x="480" y="64"/>
                </a:cubicBezTo>
                <a:cubicBezTo>
                  <a:pt x="498" y="64"/>
                  <a:pt x="512" y="78"/>
                  <a:pt x="512" y="96"/>
                </a:cubicBezTo>
                <a:close/>
                <a:moveTo>
                  <a:pt x="256" y="384"/>
                </a:moveTo>
                <a:cubicBezTo>
                  <a:pt x="327" y="384"/>
                  <a:pt x="384" y="327"/>
                  <a:pt x="384" y="256"/>
                </a:cubicBezTo>
                <a:cubicBezTo>
                  <a:pt x="384" y="185"/>
                  <a:pt x="327" y="128"/>
                  <a:pt x="256" y="128"/>
                </a:cubicBezTo>
                <a:cubicBezTo>
                  <a:pt x="185" y="128"/>
                  <a:pt x="128" y="185"/>
                  <a:pt x="128" y="256"/>
                </a:cubicBezTo>
                <a:cubicBezTo>
                  <a:pt x="128" y="327"/>
                  <a:pt x="185" y="384"/>
                  <a:pt x="256" y="384"/>
                </a:cubicBezTo>
                <a:close/>
              </a:path>
            </a:pathLst>
          </a:custGeom>
          <a:solidFill>
            <a:srgbClr val="FFFFFF"/>
          </a:solidFill>
          <a:ln>
            <a:noFill/>
          </a:ln>
          <a:effectLst>
            <a:outerShdw blurRad="76200" dist="38100" dir="2700000" algn="tl" rotWithShape="0">
              <a:prstClr val="black">
                <a:alpha val="2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1"/>
          <p:cNvSpPr>
            <a:spLocks/>
          </p:cNvSpPr>
          <p:nvPr/>
        </p:nvSpPr>
        <p:spPr bwMode="auto">
          <a:xfrm>
            <a:off x="3168427" y="4191602"/>
            <a:ext cx="656885" cy="658528"/>
          </a:xfrm>
          <a:custGeom>
            <a:avLst/>
            <a:gdLst>
              <a:gd name="T0" fmla="*/ 510 w 512"/>
              <a:gd name="T1" fmla="*/ 198 h 512"/>
              <a:gd name="T2" fmla="*/ 485 w 512"/>
              <a:gd name="T3" fmla="*/ 176 h 512"/>
              <a:gd name="T4" fmla="*/ 350 w 512"/>
              <a:gd name="T5" fmla="*/ 155 h 512"/>
              <a:gd name="T6" fmla="*/ 285 w 512"/>
              <a:gd name="T7" fmla="*/ 18 h 512"/>
              <a:gd name="T8" fmla="*/ 256 w 512"/>
              <a:gd name="T9" fmla="*/ 0 h 512"/>
              <a:gd name="T10" fmla="*/ 227 w 512"/>
              <a:gd name="T11" fmla="*/ 18 h 512"/>
              <a:gd name="T12" fmla="*/ 162 w 512"/>
              <a:gd name="T13" fmla="*/ 155 h 512"/>
              <a:gd name="T14" fmla="*/ 27 w 512"/>
              <a:gd name="T15" fmla="*/ 176 h 512"/>
              <a:gd name="T16" fmla="*/ 2 w 512"/>
              <a:gd name="T17" fmla="*/ 198 h 512"/>
              <a:gd name="T18" fmla="*/ 0 w 512"/>
              <a:gd name="T19" fmla="*/ 208 h 512"/>
              <a:gd name="T20" fmla="*/ 9 w 512"/>
              <a:gd name="T21" fmla="*/ 231 h 512"/>
              <a:gd name="T22" fmla="*/ 109 w 512"/>
              <a:gd name="T23" fmla="*/ 331 h 512"/>
              <a:gd name="T24" fmla="*/ 81 w 512"/>
              <a:gd name="T25" fmla="*/ 474 h 512"/>
              <a:gd name="T26" fmla="*/ 93 w 512"/>
              <a:gd name="T27" fmla="*/ 506 h 512"/>
              <a:gd name="T28" fmla="*/ 112 w 512"/>
              <a:gd name="T29" fmla="*/ 512 h 512"/>
              <a:gd name="T30" fmla="*/ 128 w 512"/>
              <a:gd name="T31" fmla="*/ 508 h 512"/>
              <a:gd name="T32" fmla="*/ 256 w 512"/>
              <a:gd name="T33" fmla="*/ 437 h 512"/>
              <a:gd name="T34" fmla="*/ 384 w 512"/>
              <a:gd name="T35" fmla="*/ 508 h 512"/>
              <a:gd name="T36" fmla="*/ 400 w 512"/>
              <a:gd name="T37" fmla="*/ 512 h 512"/>
              <a:gd name="T38" fmla="*/ 419 w 512"/>
              <a:gd name="T39" fmla="*/ 506 h 512"/>
              <a:gd name="T40" fmla="*/ 431 w 512"/>
              <a:gd name="T41" fmla="*/ 474 h 512"/>
              <a:gd name="T42" fmla="*/ 403 w 512"/>
              <a:gd name="T43" fmla="*/ 331 h 512"/>
              <a:gd name="T44" fmla="*/ 503 w 512"/>
              <a:gd name="T45" fmla="*/ 231 h 512"/>
              <a:gd name="T46" fmla="*/ 512 w 512"/>
              <a:gd name="T47" fmla="*/ 208 h 512"/>
              <a:gd name="T48" fmla="*/ 510 w 512"/>
              <a:gd name="T49" fmla="*/ 19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2" h="512">
                <a:moveTo>
                  <a:pt x="510" y="198"/>
                </a:moveTo>
                <a:cubicBezTo>
                  <a:pt x="507" y="187"/>
                  <a:pt x="497" y="178"/>
                  <a:pt x="485" y="176"/>
                </a:cubicBezTo>
                <a:cubicBezTo>
                  <a:pt x="350" y="155"/>
                  <a:pt x="350" y="155"/>
                  <a:pt x="350" y="155"/>
                </a:cubicBezTo>
                <a:cubicBezTo>
                  <a:pt x="285" y="18"/>
                  <a:pt x="285" y="18"/>
                  <a:pt x="285" y="18"/>
                </a:cubicBezTo>
                <a:cubicBezTo>
                  <a:pt x="280" y="7"/>
                  <a:pt x="268" y="0"/>
                  <a:pt x="256" y="0"/>
                </a:cubicBezTo>
                <a:cubicBezTo>
                  <a:pt x="244" y="0"/>
                  <a:pt x="232" y="7"/>
                  <a:pt x="227" y="18"/>
                </a:cubicBezTo>
                <a:cubicBezTo>
                  <a:pt x="162" y="155"/>
                  <a:pt x="162" y="155"/>
                  <a:pt x="162" y="155"/>
                </a:cubicBezTo>
                <a:cubicBezTo>
                  <a:pt x="27" y="176"/>
                  <a:pt x="27" y="176"/>
                  <a:pt x="27" y="176"/>
                </a:cubicBezTo>
                <a:cubicBezTo>
                  <a:pt x="15" y="178"/>
                  <a:pt x="5" y="187"/>
                  <a:pt x="2" y="198"/>
                </a:cubicBezTo>
                <a:cubicBezTo>
                  <a:pt x="1" y="201"/>
                  <a:pt x="0" y="205"/>
                  <a:pt x="0" y="208"/>
                </a:cubicBezTo>
                <a:cubicBezTo>
                  <a:pt x="0" y="216"/>
                  <a:pt x="3" y="225"/>
                  <a:pt x="9" y="231"/>
                </a:cubicBezTo>
                <a:cubicBezTo>
                  <a:pt x="109" y="331"/>
                  <a:pt x="109" y="331"/>
                  <a:pt x="109" y="331"/>
                </a:cubicBezTo>
                <a:cubicBezTo>
                  <a:pt x="81" y="474"/>
                  <a:pt x="81" y="474"/>
                  <a:pt x="81" y="474"/>
                </a:cubicBezTo>
                <a:cubicBezTo>
                  <a:pt x="78" y="486"/>
                  <a:pt x="83" y="498"/>
                  <a:pt x="93" y="506"/>
                </a:cubicBezTo>
                <a:cubicBezTo>
                  <a:pt x="99" y="510"/>
                  <a:pt x="105" y="512"/>
                  <a:pt x="112" y="512"/>
                </a:cubicBezTo>
                <a:cubicBezTo>
                  <a:pt x="117" y="512"/>
                  <a:pt x="123" y="511"/>
                  <a:pt x="128" y="508"/>
                </a:cubicBezTo>
                <a:cubicBezTo>
                  <a:pt x="256" y="437"/>
                  <a:pt x="256" y="437"/>
                  <a:pt x="256" y="437"/>
                </a:cubicBezTo>
                <a:cubicBezTo>
                  <a:pt x="384" y="508"/>
                  <a:pt x="384" y="508"/>
                  <a:pt x="384" y="508"/>
                </a:cubicBezTo>
                <a:cubicBezTo>
                  <a:pt x="389" y="511"/>
                  <a:pt x="395" y="512"/>
                  <a:pt x="400" y="512"/>
                </a:cubicBezTo>
                <a:cubicBezTo>
                  <a:pt x="407" y="512"/>
                  <a:pt x="413" y="510"/>
                  <a:pt x="419" y="506"/>
                </a:cubicBezTo>
                <a:cubicBezTo>
                  <a:pt x="429" y="498"/>
                  <a:pt x="434" y="486"/>
                  <a:pt x="431" y="474"/>
                </a:cubicBezTo>
                <a:cubicBezTo>
                  <a:pt x="403" y="331"/>
                  <a:pt x="403" y="331"/>
                  <a:pt x="403" y="331"/>
                </a:cubicBezTo>
                <a:cubicBezTo>
                  <a:pt x="503" y="231"/>
                  <a:pt x="503" y="231"/>
                  <a:pt x="503" y="231"/>
                </a:cubicBezTo>
                <a:cubicBezTo>
                  <a:pt x="509" y="225"/>
                  <a:pt x="512" y="216"/>
                  <a:pt x="512" y="208"/>
                </a:cubicBezTo>
                <a:cubicBezTo>
                  <a:pt x="512" y="205"/>
                  <a:pt x="511" y="201"/>
                  <a:pt x="510" y="198"/>
                </a:cubicBezTo>
                <a:close/>
              </a:path>
            </a:pathLst>
          </a:custGeom>
          <a:solidFill>
            <a:srgbClr val="FFFFFF"/>
          </a:solidFill>
          <a:ln>
            <a:noFill/>
          </a:ln>
          <a:effectLst>
            <a:outerShdw blurRad="76200" dist="38100" dir="2700000" algn="tl" rotWithShape="0">
              <a:prstClr val="black">
                <a:alpha val="2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4"/>
          <p:cNvSpPr>
            <a:spLocks/>
          </p:cNvSpPr>
          <p:nvPr/>
        </p:nvSpPr>
        <p:spPr bwMode="auto">
          <a:xfrm>
            <a:off x="5555766" y="2642884"/>
            <a:ext cx="855269" cy="641452"/>
          </a:xfrm>
          <a:custGeom>
            <a:avLst/>
            <a:gdLst>
              <a:gd name="T0" fmla="*/ 480 w 512"/>
              <a:gd name="T1" fmla="*/ 64 h 384"/>
              <a:gd name="T2" fmla="*/ 244 w 512"/>
              <a:gd name="T3" fmla="*/ 64 h 384"/>
              <a:gd name="T4" fmla="*/ 221 w 512"/>
              <a:gd name="T5" fmla="*/ 18 h 384"/>
              <a:gd name="T6" fmla="*/ 192 w 512"/>
              <a:gd name="T7" fmla="*/ 0 h 384"/>
              <a:gd name="T8" fmla="*/ 32 w 512"/>
              <a:gd name="T9" fmla="*/ 0 h 384"/>
              <a:gd name="T10" fmla="*/ 0 w 512"/>
              <a:gd name="T11" fmla="*/ 32 h 384"/>
              <a:gd name="T12" fmla="*/ 0 w 512"/>
              <a:gd name="T13" fmla="*/ 352 h 384"/>
              <a:gd name="T14" fmla="*/ 32 w 512"/>
              <a:gd name="T15" fmla="*/ 384 h 384"/>
              <a:gd name="T16" fmla="*/ 480 w 512"/>
              <a:gd name="T17" fmla="*/ 384 h 384"/>
              <a:gd name="T18" fmla="*/ 512 w 512"/>
              <a:gd name="T19" fmla="*/ 352 h 384"/>
              <a:gd name="T20" fmla="*/ 512 w 512"/>
              <a:gd name="T21" fmla="*/ 96 h 384"/>
              <a:gd name="T22" fmla="*/ 480 w 512"/>
              <a:gd name="T23" fmla="*/ 6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2" h="384">
                <a:moveTo>
                  <a:pt x="480" y="64"/>
                </a:moveTo>
                <a:cubicBezTo>
                  <a:pt x="244" y="64"/>
                  <a:pt x="244" y="64"/>
                  <a:pt x="244" y="64"/>
                </a:cubicBezTo>
                <a:cubicBezTo>
                  <a:pt x="221" y="18"/>
                  <a:pt x="221" y="18"/>
                  <a:pt x="221" y="18"/>
                </a:cubicBezTo>
                <a:cubicBezTo>
                  <a:pt x="215" y="7"/>
                  <a:pt x="204" y="0"/>
                  <a:pt x="192" y="0"/>
                </a:cubicBezTo>
                <a:cubicBezTo>
                  <a:pt x="32" y="0"/>
                  <a:pt x="32" y="0"/>
                  <a:pt x="32" y="0"/>
                </a:cubicBezTo>
                <a:cubicBezTo>
                  <a:pt x="14" y="0"/>
                  <a:pt x="0" y="14"/>
                  <a:pt x="0" y="32"/>
                </a:cubicBezTo>
                <a:cubicBezTo>
                  <a:pt x="0" y="352"/>
                  <a:pt x="0" y="352"/>
                  <a:pt x="0" y="352"/>
                </a:cubicBezTo>
                <a:cubicBezTo>
                  <a:pt x="0" y="370"/>
                  <a:pt x="14" y="384"/>
                  <a:pt x="32" y="384"/>
                </a:cubicBezTo>
                <a:cubicBezTo>
                  <a:pt x="480" y="384"/>
                  <a:pt x="480" y="384"/>
                  <a:pt x="480" y="384"/>
                </a:cubicBezTo>
                <a:cubicBezTo>
                  <a:pt x="498" y="384"/>
                  <a:pt x="512" y="370"/>
                  <a:pt x="512" y="352"/>
                </a:cubicBezTo>
                <a:cubicBezTo>
                  <a:pt x="512" y="96"/>
                  <a:pt x="512" y="96"/>
                  <a:pt x="512" y="96"/>
                </a:cubicBezTo>
                <a:cubicBezTo>
                  <a:pt x="512" y="78"/>
                  <a:pt x="498" y="64"/>
                  <a:pt x="480" y="64"/>
                </a:cubicBezTo>
                <a:close/>
              </a:path>
            </a:pathLst>
          </a:custGeom>
          <a:solidFill>
            <a:srgbClr val="FFFFFF"/>
          </a:solidFill>
          <a:ln>
            <a:noFill/>
          </a:ln>
          <a:effectLst>
            <a:outerShdw blurRad="76200" dist="38100" dir="2700000" algn="tl" rotWithShape="0">
              <a:prstClr val="black">
                <a:alpha val="2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4"/>
          <p:cNvSpPr>
            <a:spLocks noEditPoints="1"/>
          </p:cNvSpPr>
          <p:nvPr/>
        </p:nvSpPr>
        <p:spPr bwMode="auto">
          <a:xfrm>
            <a:off x="9741503" y="3367448"/>
            <a:ext cx="870205" cy="997008"/>
          </a:xfrm>
          <a:custGeom>
            <a:avLst/>
            <a:gdLst>
              <a:gd name="T0" fmla="*/ 448 w 448"/>
              <a:gd name="T1" fmla="*/ 96 h 512"/>
              <a:gd name="T2" fmla="*/ 448 w 448"/>
              <a:gd name="T3" fmla="*/ 480 h 512"/>
              <a:gd name="T4" fmla="*/ 416 w 448"/>
              <a:gd name="T5" fmla="*/ 512 h 512"/>
              <a:gd name="T6" fmla="*/ 32 w 448"/>
              <a:gd name="T7" fmla="*/ 512 h 512"/>
              <a:gd name="T8" fmla="*/ 0 w 448"/>
              <a:gd name="T9" fmla="*/ 480 h 512"/>
              <a:gd name="T10" fmla="*/ 0 w 448"/>
              <a:gd name="T11" fmla="*/ 96 h 512"/>
              <a:gd name="T12" fmla="*/ 32 w 448"/>
              <a:gd name="T13" fmla="*/ 64 h 512"/>
              <a:gd name="T14" fmla="*/ 64 w 448"/>
              <a:gd name="T15" fmla="*/ 64 h 512"/>
              <a:gd name="T16" fmla="*/ 64 w 448"/>
              <a:gd name="T17" fmla="*/ 32 h 512"/>
              <a:gd name="T18" fmla="*/ 96 w 448"/>
              <a:gd name="T19" fmla="*/ 0 h 512"/>
              <a:gd name="T20" fmla="*/ 128 w 448"/>
              <a:gd name="T21" fmla="*/ 32 h 512"/>
              <a:gd name="T22" fmla="*/ 128 w 448"/>
              <a:gd name="T23" fmla="*/ 64 h 512"/>
              <a:gd name="T24" fmla="*/ 192 w 448"/>
              <a:gd name="T25" fmla="*/ 64 h 512"/>
              <a:gd name="T26" fmla="*/ 192 w 448"/>
              <a:gd name="T27" fmla="*/ 32 h 512"/>
              <a:gd name="T28" fmla="*/ 224 w 448"/>
              <a:gd name="T29" fmla="*/ 0 h 512"/>
              <a:gd name="T30" fmla="*/ 256 w 448"/>
              <a:gd name="T31" fmla="*/ 32 h 512"/>
              <a:gd name="T32" fmla="*/ 256 w 448"/>
              <a:gd name="T33" fmla="*/ 64 h 512"/>
              <a:gd name="T34" fmla="*/ 320 w 448"/>
              <a:gd name="T35" fmla="*/ 64 h 512"/>
              <a:gd name="T36" fmla="*/ 320 w 448"/>
              <a:gd name="T37" fmla="*/ 32 h 512"/>
              <a:gd name="T38" fmla="*/ 352 w 448"/>
              <a:gd name="T39" fmla="*/ 0 h 512"/>
              <a:gd name="T40" fmla="*/ 384 w 448"/>
              <a:gd name="T41" fmla="*/ 32 h 512"/>
              <a:gd name="T42" fmla="*/ 384 w 448"/>
              <a:gd name="T43" fmla="*/ 64 h 512"/>
              <a:gd name="T44" fmla="*/ 416 w 448"/>
              <a:gd name="T45" fmla="*/ 64 h 512"/>
              <a:gd name="T46" fmla="*/ 448 w 448"/>
              <a:gd name="T47" fmla="*/ 96 h 512"/>
              <a:gd name="T48" fmla="*/ 384 w 448"/>
              <a:gd name="T49" fmla="*/ 192 h 512"/>
              <a:gd name="T50" fmla="*/ 64 w 448"/>
              <a:gd name="T51" fmla="*/ 192 h 512"/>
              <a:gd name="T52" fmla="*/ 64 w 448"/>
              <a:gd name="T53" fmla="*/ 224 h 512"/>
              <a:gd name="T54" fmla="*/ 384 w 448"/>
              <a:gd name="T55" fmla="*/ 224 h 512"/>
              <a:gd name="T56" fmla="*/ 384 w 448"/>
              <a:gd name="T57" fmla="*/ 192 h 512"/>
              <a:gd name="T58" fmla="*/ 384 w 448"/>
              <a:gd name="T59" fmla="*/ 288 h 512"/>
              <a:gd name="T60" fmla="*/ 64 w 448"/>
              <a:gd name="T61" fmla="*/ 288 h 512"/>
              <a:gd name="T62" fmla="*/ 64 w 448"/>
              <a:gd name="T63" fmla="*/ 320 h 512"/>
              <a:gd name="T64" fmla="*/ 384 w 448"/>
              <a:gd name="T65" fmla="*/ 320 h 512"/>
              <a:gd name="T66" fmla="*/ 384 w 448"/>
              <a:gd name="T67" fmla="*/ 288 h 512"/>
              <a:gd name="T68" fmla="*/ 384 w 448"/>
              <a:gd name="T69" fmla="*/ 384 h 512"/>
              <a:gd name="T70" fmla="*/ 64 w 448"/>
              <a:gd name="T71" fmla="*/ 384 h 512"/>
              <a:gd name="T72" fmla="*/ 64 w 448"/>
              <a:gd name="T73" fmla="*/ 416 h 512"/>
              <a:gd name="T74" fmla="*/ 384 w 448"/>
              <a:gd name="T75" fmla="*/ 416 h 512"/>
              <a:gd name="T76" fmla="*/ 384 w 448"/>
              <a:gd name="T77" fmla="*/ 38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8" h="512">
                <a:moveTo>
                  <a:pt x="448" y="96"/>
                </a:moveTo>
                <a:cubicBezTo>
                  <a:pt x="448" y="480"/>
                  <a:pt x="448" y="480"/>
                  <a:pt x="448" y="480"/>
                </a:cubicBezTo>
                <a:cubicBezTo>
                  <a:pt x="448" y="498"/>
                  <a:pt x="434" y="512"/>
                  <a:pt x="416" y="512"/>
                </a:cubicBezTo>
                <a:cubicBezTo>
                  <a:pt x="32" y="512"/>
                  <a:pt x="32" y="512"/>
                  <a:pt x="32" y="512"/>
                </a:cubicBezTo>
                <a:cubicBezTo>
                  <a:pt x="14" y="512"/>
                  <a:pt x="0" y="498"/>
                  <a:pt x="0" y="480"/>
                </a:cubicBezTo>
                <a:cubicBezTo>
                  <a:pt x="0" y="96"/>
                  <a:pt x="0" y="96"/>
                  <a:pt x="0" y="96"/>
                </a:cubicBezTo>
                <a:cubicBezTo>
                  <a:pt x="0" y="78"/>
                  <a:pt x="14" y="64"/>
                  <a:pt x="32" y="64"/>
                </a:cubicBezTo>
                <a:cubicBezTo>
                  <a:pt x="64" y="64"/>
                  <a:pt x="64" y="64"/>
                  <a:pt x="64" y="64"/>
                </a:cubicBezTo>
                <a:cubicBezTo>
                  <a:pt x="64" y="32"/>
                  <a:pt x="64" y="32"/>
                  <a:pt x="64" y="32"/>
                </a:cubicBezTo>
                <a:cubicBezTo>
                  <a:pt x="64" y="14"/>
                  <a:pt x="78" y="0"/>
                  <a:pt x="96" y="0"/>
                </a:cubicBezTo>
                <a:cubicBezTo>
                  <a:pt x="114" y="0"/>
                  <a:pt x="128" y="14"/>
                  <a:pt x="128" y="32"/>
                </a:cubicBezTo>
                <a:cubicBezTo>
                  <a:pt x="128" y="64"/>
                  <a:pt x="128" y="64"/>
                  <a:pt x="128" y="64"/>
                </a:cubicBezTo>
                <a:cubicBezTo>
                  <a:pt x="192" y="64"/>
                  <a:pt x="192" y="64"/>
                  <a:pt x="192" y="64"/>
                </a:cubicBezTo>
                <a:cubicBezTo>
                  <a:pt x="192" y="32"/>
                  <a:pt x="192" y="32"/>
                  <a:pt x="192" y="32"/>
                </a:cubicBezTo>
                <a:cubicBezTo>
                  <a:pt x="192" y="14"/>
                  <a:pt x="206" y="0"/>
                  <a:pt x="224" y="0"/>
                </a:cubicBezTo>
                <a:cubicBezTo>
                  <a:pt x="242" y="0"/>
                  <a:pt x="256" y="14"/>
                  <a:pt x="256" y="32"/>
                </a:cubicBezTo>
                <a:cubicBezTo>
                  <a:pt x="256" y="64"/>
                  <a:pt x="256" y="64"/>
                  <a:pt x="256" y="64"/>
                </a:cubicBezTo>
                <a:cubicBezTo>
                  <a:pt x="320" y="64"/>
                  <a:pt x="320" y="64"/>
                  <a:pt x="320" y="64"/>
                </a:cubicBezTo>
                <a:cubicBezTo>
                  <a:pt x="320" y="32"/>
                  <a:pt x="320" y="32"/>
                  <a:pt x="320" y="32"/>
                </a:cubicBezTo>
                <a:cubicBezTo>
                  <a:pt x="320" y="14"/>
                  <a:pt x="334" y="0"/>
                  <a:pt x="352" y="0"/>
                </a:cubicBezTo>
                <a:cubicBezTo>
                  <a:pt x="370" y="0"/>
                  <a:pt x="384" y="14"/>
                  <a:pt x="384" y="32"/>
                </a:cubicBezTo>
                <a:cubicBezTo>
                  <a:pt x="384" y="64"/>
                  <a:pt x="384" y="64"/>
                  <a:pt x="384" y="64"/>
                </a:cubicBezTo>
                <a:cubicBezTo>
                  <a:pt x="416" y="64"/>
                  <a:pt x="416" y="64"/>
                  <a:pt x="416" y="64"/>
                </a:cubicBezTo>
                <a:cubicBezTo>
                  <a:pt x="434" y="64"/>
                  <a:pt x="448" y="78"/>
                  <a:pt x="448" y="96"/>
                </a:cubicBezTo>
                <a:close/>
                <a:moveTo>
                  <a:pt x="384" y="192"/>
                </a:moveTo>
                <a:cubicBezTo>
                  <a:pt x="64" y="192"/>
                  <a:pt x="64" y="192"/>
                  <a:pt x="64" y="192"/>
                </a:cubicBezTo>
                <a:cubicBezTo>
                  <a:pt x="64" y="224"/>
                  <a:pt x="64" y="224"/>
                  <a:pt x="64" y="224"/>
                </a:cubicBezTo>
                <a:cubicBezTo>
                  <a:pt x="384" y="224"/>
                  <a:pt x="384" y="224"/>
                  <a:pt x="384" y="224"/>
                </a:cubicBezTo>
                <a:lnTo>
                  <a:pt x="384" y="192"/>
                </a:lnTo>
                <a:close/>
                <a:moveTo>
                  <a:pt x="384" y="288"/>
                </a:moveTo>
                <a:cubicBezTo>
                  <a:pt x="64" y="288"/>
                  <a:pt x="64" y="288"/>
                  <a:pt x="64" y="288"/>
                </a:cubicBezTo>
                <a:cubicBezTo>
                  <a:pt x="64" y="320"/>
                  <a:pt x="64" y="320"/>
                  <a:pt x="64" y="320"/>
                </a:cubicBezTo>
                <a:cubicBezTo>
                  <a:pt x="384" y="320"/>
                  <a:pt x="384" y="320"/>
                  <a:pt x="384" y="320"/>
                </a:cubicBezTo>
                <a:lnTo>
                  <a:pt x="384" y="288"/>
                </a:lnTo>
                <a:close/>
                <a:moveTo>
                  <a:pt x="384" y="384"/>
                </a:moveTo>
                <a:cubicBezTo>
                  <a:pt x="64" y="384"/>
                  <a:pt x="64" y="384"/>
                  <a:pt x="64" y="384"/>
                </a:cubicBezTo>
                <a:cubicBezTo>
                  <a:pt x="64" y="416"/>
                  <a:pt x="64" y="416"/>
                  <a:pt x="64" y="416"/>
                </a:cubicBezTo>
                <a:cubicBezTo>
                  <a:pt x="384" y="416"/>
                  <a:pt x="384" y="416"/>
                  <a:pt x="384" y="416"/>
                </a:cubicBezTo>
                <a:lnTo>
                  <a:pt x="384" y="384"/>
                </a:lnTo>
                <a:close/>
              </a:path>
            </a:pathLst>
          </a:custGeom>
          <a:solidFill>
            <a:srgbClr val="FFFFFF"/>
          </a:solidFill>
          <a:ln>
            <a:noFill/>
          </a:ln>
          <a:effectLst>
            <a:outerShdw blurRad="76200" dist="38100" dir="2700000" algn="tl" rotWithShape="0">
              <a:prstClr val="black">
                <a:alpha val="2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矩形 89"/>
          <p:cNvSpPr/>
          <p:nvPr/>
        </p:nvSpPr>
        <p:spPr>
          <a:xfrm>
            <a:off x="2135560" y="5333192"/>
            <a:ext cx="2727547" cy="751103"/>
          </a:xfrm>
          <a:prstGeom prst="rect">
            <a:avLst/>
          </a:prstGeom>
        </p:spPr>
        <p:txBody>
          <a:bodyPr wrap="square">
            <a:spAutoFit/>
          </a:bodyPr>
          <a:lstStyle/>
          <a:p>
            <a:pPr algn="ctr">
              <a:lnSpc>
                <a:spcPct val="120000"/>
              </a:lnSpc>
            </a:pP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arial or segoe </a:t>
            </a:r>
            <a:r>
              <a:rPr lang="zh-CN" altLang="en-US" sz="1867" dirty="0" smtClean="0">
                <a:solidFill>
                  <a:schemeClr val="tx1">
                    <a:lumMod val="50000"/>
                    <a:lumOff val="50000"/>
                  </a:schemeClr>
                </a:solidFill>
                <a:latin typeface="华文细黑" panose="02010600040101010101" pitchFamily="2" charset="-122"/>
                <a:ea typeface="华文细黑" panose="02010600040101010101" pitchFamily="2" charset="-122"/>
              </a:rPr>
              <a:t>UI</a:t>
            </a:r>
            <a:endPar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91" name="矩形 90"/>
          <p:cNvSpPr/>
          <p:nvPr/>
        </p:nvSpPr>
        <p:spPr>
          <a:xfrm>
            <a:off x="8720844" y="5139190"/>
            <a:ext cx="2727547" cy="751103"/>
          </a:xfrm>
          <a:prstGeom prst="rect">
            <a:avLst/>
          </a:prstGeom>
        </p:spPr>
        <p:txBody>
          <a:bodyPr wrap="square">
            <a:spAutoFit/>
          </a:bodyPr>
          <a:lstStyle/>
          <a:p>
            <a:pPr algn="ctr">
              <a:lnSpc>
                <a:spcPct val="120000"/>
              </a:lnSpc>
            </a:pP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arial or segoe </a:t>
            </a:r>
            <a:r>
              <a:rPr lang="zh-CN" altLang="en-US" sz="1867" dirty="0" smtClean="0">
                <a:solidFill>
                  <a:schemeClr val="tx1">
                    <a:lumMod val="50000"/>
                    <a:lumOff val="50000"/>
                  </a:schemeClr>
                </a:solidFill>
                <a:latin typeface="华文细黑" panose="02010600040101010101" pitchFamily="2" charset="-122"/>
                <a:ea typeface="华文细黑" panose="02010600040101010101" pitchFamily="2" charset="-122"/>
              </a:rPr>
              <a:t>UI</a:t>
            </a:r>
            <a:endPar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92" name="矩形 91"/>
          <p:cNvSpPr/>
          <p:nvPr/>
        </p:nvSpPr>
        <p:spPr>
          <a:xfrm>
            <a:off x="591979" y="1887291"/>
            <a:ext cx="2727547" cy="751103"/>
          </a:xfrm>
          <a:prstGeom prst="rect">
            <a:avLst/>
          </a:prstGeom>
        </p:spPr>
        <p:txBody>
          <a:bodyPr wrap="square">
            <a:spAutoFit/>
          </a:bodyPr>
          <a:lstStyle/>
          <a:p>
            <a:pPr>
              <a:lnSpc>
                <a:spcPct val="120000"/>
              </a:lnSpc>
            </a:pP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arial or segoe </a:t>
            </a:r>
            <a:r>
              <a:rPr lang="zh-CN" altLang="en-US" sz="1867" dirty="0" smtClean="0">
                <a:solidFill>
                  <a:schemeClr val="tx1">
                    <a:lumMod val="50000"/>
                    <a:lumOff val="50000"/>
                  </a:schemeClr>
                </a:solidFill>
                <a:latin typeface="华文细黑" panose="02010600040101010101" pitchFamily="2" charset="-122"/>
                <a:ea typeface="华文细黑" panose="02010600040101010101" pitchFamily="2" charset="-122"/>
              </a:rPr>
              <a:t>UI</a:t>
            </a:r>
            <a:endPar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93" name="矩形 92"/>
          <p:cNvSpPr/>
          <p:nvPr/>
        </p:nvSpPr>
        <p:spPr>
          <a:xfrm>
            <a:off x="4610835" y="1282742"/>
            <a:ext cx="2727547" cy="751103"/>
          </a:xfrm>
          <a:prstGeom prst="rect">
            <a:avLst/>
          </a:prstGeom>
        </p:spPr>
        <p:txBody>
          <a:bodyPr wrap="square">
            <a:spAutoFit/>
          </a:bodyPr>
          <a:lstStyle/>
          <a:p>
            <a:pPr algn="ctr">
              <a:lnSpc>
                <a:spcPct val="120000"/>
              </a:lnSpc>
            </a:pP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1867" dirty="0">
                <a:solidFill>
                  <a:schemeClr val="tx1">
                    <a:lumMod val="50000"/>
                    <a:lumOff val="50000"/>
                  </a:schemeClr>
                </a:solidFill>
                <a:latin typeface="华文细黑" panose="02010600040101010101" pitchFamily="2" charset="-122"/>
                <a:ea typeface="华文细黑" panose="02010600040101010101" pitchFamily="2" charset="-122"/>
              </a:rPr>
              <a:t> arial or segoe </a:t>
            </a:r>
            <a:r>
              <a:rPr lang="zh-CN" altLang="en-US" sz="1867" dirty="0" smtClean="0">
                <a:solidFill>
                  <a:schemeClr val="tx1">
                    <a:lumMod val="50000"/>
                    <a:lumOff val="50000"/>
                  </a:schemeClr>
                </a:solidFill>
                <a:latin typeface="华文细黑" panose="02010600040101010101" pitchFamily="2" charset="-122"/>
                <a:ea typeface="华文细黑" panose="02010600040101010101" pitchFamily="2" charset="-122"/>
              </a:rPr>
              <a:t>UI</a:t>
            </a:r>
            <a:endParaRPr lang="en-US" altLang="zh-CN" sz="1867" dirty="0">
              <a:solidFill>
                <a:schemeClr val="tx1">
                  <a:lumMod val="50000"/>
                  <a:lumOff val="50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991938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fade">
                                      <p:cBhvr>
                                        <p:cTn id="18" dur="500"/>
                                        <p:tgtEl>
                                          <p:spTgt spid="8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wipe(left)">
                                      <p:cBhvr>
                                        <p:cTn id="26" dur="500"/>
                                        <p:tgtEl>
                                          <p:spTgt spid="83"/>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fade">
                                      <p:cBhvr>
                                        <p:cTn id="30" dur="500"/>
                                        <p:tgtEl>
                                          <p:spTgt spid="8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fade">
                                      <p:cBhvr>
                                        <p:cTn id="34" dur="500"/>
                                        <p:tgtEl>
                                          <p:spTgt spid="78"/>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left)">
                                      <p:cBhvr>
                                        <p:cTn id="38" dur="500"/>
                                        <p:tgtEl>
                                          <p:spTgt spid="84"/>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fade">
                                      <p:cBhvr>
                                        <p:cTn id="42" dur="500"/>
                                        <p:tgtEl>
                                          <p:spTgt spid="89"/>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fade">
                                      <p:cBhvr>
                                        <p:cTn id="4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P spid="88" grpId="0" animBg="1"/>
      <p:bldP spid="8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4E96E4C-A786-42C8-98B7-EB52B4851D53}" type="slidenum">
              <a:rPr lang="zh-CN" altLang="en-US" smtClean="0"/>
              <a:pPr>
                <a:defRPr/>
              </a:pPr>
              <a:t>9</a:t>
            </a:fld>
            <a:endParaRPr lang="zh-CN" altLang="en-US"/>
          </a:p>
        </p:txBody>
      </p:sp>
      <p:sp>
        <p:nvSpPr>
          <p:cNvPr id="61" name="燕尾形 60"/>
          <p:cNvSpPr/>
          <p:nvPr/>
        </p:nvSpPr>
        <p:spPr>
          <a:xfrm>
            <a:off x="3784652" y="2588907"/>
            <a:ext cx="600067" cy="960107"/>
          </a:xfrm>
          <a:prstGeom prst="chevron">
            <a:avLst>
              <a:gd name="adj" fmla="val 6352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燕尾形 61"/>
          <p:cNvSpPr/>
          <p:nvPr/>
        </p:nvSpPr>
        <p:spPr>
          <a:xfrm>
            <a:off x="7805099" y="2588907"/>
            <a:ext cx="600067" cy="960107"/>
          </a:xfrm>
          <a:prstGeom prst="chevron">
            <a:avLst>
              <a:gd name="adj" fmla="val 6352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Freeform 5"/>
          <p:cNvSpPr>
            <a:spLocks/>
          </p:cNvSpPr>
          <p:nvPr/>
        </p:nvSpPr>
        <p:spPr bwMode="auto">
          <a:xfrm rot="9502714">
            <a:off x="1313327" y="2188363"/>
            <a:ext cx="1724071" cy="165269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F89E29"/>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3" name="Freeform 5"/>
          <p:cNvSpPr>
            <a:spLocks/>
          </p:cNvSpPr>
          <p:nvPr/>
        </p:nvSpPr>
        <p:spPr bwMode="auto">
          <a:xfrm rot="17952227">
            <a:off x="5297727" y="2258137"/>
            <a:ext cx="1724071" cy="165269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5EABE6"/>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4" name="矩形 13"/>
          <p:cNvSpPr/>
          <p:nvPr/>
        </p:nvSpPr>
        <p:spPr>
          <a:xfrm>
            <a:off x="1542358" y="2542622"/>
            <a:ext cx="1242648" cy="1011431"/>
          </a:xfrm>
          <a:prstGeom prst="rect">
            <a:avLst/>
          </a:prstGeom>
        </p:spPr>
        <p:txBody>
          <a:bodyPr wrap="none">
            <a:spAutoFit/>
          </a:bodyPr>
          <a:lstStyle/>
          <a:p>
            <a:pPr lvl="0" algn="ctr">
              <a:lnSpc>
                <a:spcPct val="80000"/>
              </a:lnSpc>
            </a:pPr>
            <a:r>
              <a:rPr lang="en-US" altLang="zh-CN" sz="3733" dirty="0">
                <a:solidFill>
                  <a:schemeClr val="bg1"/>
                </a:solidFill>
                <a:latin typeface="华文细黑" panose="02010600040101010101" pitchFamily="2" charset="-122"/>
                <a:ea typeface="华文细黑" panose="02010600040101010101" pitchFamily="2" charset="-122"/>
              </a:rPr>
              <a:t>T</a:t>
            </a:r>
            <a:r>
              <a:rPr lang="zh-CN" altLang="en-US" sz="3733" dirty="0">
                <a:solidFill>
                  <a:schemeClr val="bg1"/>
                </a:solidFill>
                <a:latin typeface="华文细黑" panose="02010600040101010101" pitchFamily="2" charset="-122"/>
                <a:ea typeface="华文细黑" panose="02010600040101010101" pitchFamily="2" charset="-122"/>
              </a:rPr>
              <a:t>ext</a:t>
            </a:r>
            <a:endParaRPr lang="en-US" altLang="zh-CN" sz="3733" dirty="0">
              <a:solidFill>
                <a:schemeClr val="bg1"/>
              </a:solidFill>
              <a:latin typeface="华文细黑" panose="02010600040101010101" pitchFamily="2" charset="-122"/>
              <a:ea typeface="华文细黑" panose="02010600040101010101" pitchFamily="2" charset="-122"/>
            </a:endParaRPr>
          </a:p>
          <a:p>
            <a:pPr lvl="0" algn="ctr">
              <a:lnSpc>
                <a:spcPct val="80000"/>
              </a:lnSpc>
            </a:pPr>
            <a:r>
              <a:rPr lang="zh-CN" altLang="en-US" sz="3733" dirty="0">
                <a:solidFill>
                  <a:schemeClr val="bg1"/>
                </a:solidFill>
                <a:latin typeface="华文细黑" panose="02010600040101010101" pitchFamily="2" charset="-122"/>
                <a:ea typeface="华文细黑" panose="02010600040101010101" pitchFamily="2" charset="-122"/>
              </a:rPr>
              <a:t>here</a:t>
            </a:r>
            <a:endParaRPr lang="zh-CN" altLang="en-US" sz="3733" b="1" dirty="0">
              <a:solidFill>
                <a:schemeClr val="bg1"/>
              </a:solidFill>
              <a:latin typeface="微软雅黑" pitchFamily="34" charset="-122"/>
              <a:ea typeface="微软雅黑" pitchFamily="34" charset="-122"/>
            </a:endParaRPr>
          </a:p>
        </p:txBody>
      </p:sp>
      <p:sp>
        <p:nvSpPr>
          <p:cNvPr id="16" name="矩形 15"/>
          <p:cNvSpPr/>
          <p:nvPr/>
        </p:nvSpPr>
        <p:spPr>
          <a:xfrm>
            <a:off x="5538437" y="2598881"/>
            <a:ext cx="1242648" cy="1011431"/>
          </a:xfrm>
          <a:prstGeom prst="rect">
            <a:avLst/>
          </a:prstGeom>
        </p:spPr>
        <p:txBody>
          <a:bodyPr wrap="none">
            <a:spAutoFit/>
          </a:bodyPr>
          <a:lstStyle/>
          <a:p>
            <a:pPr lvl="0" algn="ctr">
              <a:lnSpc>
                <a:spcPct val="80000"/>
              </a:lnSpc>
            </a:pPr>
            <a:r>
              <a:rPr lang="en-US" altLang="zh-CN" sz="3733" dirty="0">
                <a:solidFill>
                  <a:schemeClr val="bg1"/>
                </a:solidFill>
                <a:latin typeface="华文细黑" panose="02010600040101010101" pitchFamily="2" charset="-122"/>
                <a:ea typeface="华文细黑" panose="02010600040101010101" pitchFamily="2" charset="-122"/>
              </a:rPr>
              <a:t>T</a:t>
            </a:r>
            <a:r>
              <a:rPr lang="zh-CN" altLang="en-US" sz="3733" dirty="0">
                <a:solidFill>
                  <a:schemeClr val="bg1"/>
                </a:solidFill>
                <a:latin typeface="华文细黑" panose="02010600040101010101" pitchFamily="2" charset="-122"/>
                <a:ea typeface="华文细黑" panose="02010600040101010101" pitchFamily="2" charset="-122"/>
              </a:rPr>
              <a:t>ext</a:t>
            </a:r>
            <a:endParaRPr lang="en-US" altLang="zh-CN" sz="3733" dirty="0">
              <a:solidFill>
                <a:schemeClr val="bg1"/>
              </a:solidFill>
              <a:latin typeface="华文细黑" panose="02010600040101010101" pitchFamily="2" charset="-122"/>
              <a:ea typeface="华文细黑" panose="02010600040101010101" pitchFamily="2" charset="-122"/>
            </a:endParaRPr>
          </a:p>
          <a:p>
            <a:pPr lvl="0" algn="ctr">
              <a:lnSpc>
                <a:spcPct val="80000"/>
              </a:lnSpc>
            </a:pPr>
            <a:r>
              <a:rPr lang="zh-CN" altLang="en-US" sz="3733" dirty="0">
                <a:solidFill>
                  <a:schemeClr val="bg1"/>
                </a:solidFill>
                <a:latin typeface="华文细黑" panose="02010600040101010101" pitchFamily="2" charset="-122"/>
                <a:ea typeface="华文细黑" panose="02010600040101010101" pitchFamily="2" charset="-122"/>
              </a:rPr>
              <a:t>here</a:t>
            </a:r>
            <a:endParaRPr lang="zh-CN" altLang="en-US" sz="3733" b="1" dirty="0">
              <a:solidFill>
                <a:schemeClr val="bg1"/>
              </a:solidFill>
              <a:latin typeface="微软雅黑" pitchFamily="34" charset="-122"/>
              <a:ea typeface="微软雅黑" pitchFamily="34" charset="-122"/>
            </a:endParaRPr>
          </a:p>
        </p:txBody>
      </p:sp>
      <p:sp>
        <p:nvSpPr>
          <p:cNvPr id="18" name="Freeform 5"/>
          <p:cNvSpPr>
            <a:spLocks/>
          </p:cNvSpPr>
          <p:nvPr/>
        </p:nvSpPr>
        <p:spPr bwMode="auto">
          <a:xfrm rot="3526558">
            <a:off x="8938642" y="2388033"/>
            <a:ext cx="1724071" cy="1652696"/>
          </a:xfrm>
          <a:custGeom>
            <a:avLst/>
            <a:gdLst>
              <a:gd name="T0" fmla="*/ 526 w 590"/>
              <a:gd name="T1" fmla="*/ 92 h 566"/>
              <a:gd name="T2" fmla="*/ 426 w 590"/>
              <a:gd name="T3" fmla="*/ 25 h 566"/>
              <a:gd name="T4" fmla="*/ 327 w 590"/>
              <a:gd name="T5" fmla="*/ 2 h 566"/>
              <a:gd name="T6" fmla="*/ 326 w 590"/>
              <a:gd name="T7" fmla="*/ 2 h 566"/>
              <a:gd name="T8" fmla="*/ 289 w 590"/>
              <a:gd name="T9" fmla="*/ 0 h 566"/>
              <a:gd name="T10" fmla="*/ 262 w 590"/>
              <a:gd name="T11" fmla="*/ 1 h 566"/>
              <a:gd name="T12" fmla="*/ 176 w 590"/>
              <a:gd name="T13" fmla="*/ 14 h 566"/>
              <a:gd name="T14" fmla="*/ 58 w 590"/>
              <a:gd name="T15" fmla="*/ 79 h 566"/>
              <a:gd name="T16" fmla="*/ 29 w 590"/>
              <a:gd name="T17" fmla="*/ 119 h 566"/>
              <a:gd name="T18" fmla="*/ 22 w 590"/>
              <a:gd name="T19" fmla="*/ 133 h 566"/>
              <a:gd name="T20" fmla="*/ 0 w 590"/>
              <a:gd name="T21" fmla="*/ 245 h 566"/>
              <a:gd name="T22" fmla="*/ 25 w 590"/>
              <a:gd name="T23" fmla="*/ 363 h 566"/>
              <a:gd name="T24" fmla="*/ 187 w 590"/>
              <a:gd name="T25" fmla="*/ 538 h 566"/>
              <a:gd name="T26" fmla="*/ 278 w 590"/>
              <a:gd name="T27" fmla="*/ 563 h 566"/>
              <a:gd name="T28" fmla="*/ 382 w 590"/>
              <a:gd name="T29" fmla="*/ 550 h 566"/>
              <a:gd name="T30" fmla="*/ 480 w 590"/>
              <a:gd name="T31" fmla="*/ 476 h 566"/>
              <a:gd name="T32" fmla="*/ 570 w 590"/>
              <a:gd name="T33" fmla="*/ 301 h 566"/>
              <a:gd name="T34" fmla="*/ 526 w 590"/>
              <a:gd name="T35" fmla="*/ 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0" h="566">
                <a:moveTo>
                  <a:pt x="526" y="92"/>
                </a:moveTo>
                <a:cubicBezTo>
                  <a:pt x="498" y="61"/>
                  <a:pt x="464" y="40"/>
                  <a:pt x="426" y="25"/>
                </a:cubicBezTo>
                <a:cubicBezTo>
                  <a:pt x="394" y="12"/>
                  <a:pt x="361" y="5"/>
                  <a:pt x="327" y="2"/>
                </a:cubicBezTo>
                <a:cubicBezTo>
                  <a:pt x="327" y="2"/>
                  <a:pt x="327" y="2"/>
                  <a:pt x="326" y="2"/>
                </a:cubicBezTo>
                <a:cubicBezTo>
                  <a:pt x="315" y="1"/>
                  <a:pt x="303" y="0"/>
                  <a:pt x="289" y="0"/>
                </a:cubicBezTo>
                <a:cubicBezTo>
                  <a:pt x="280" y="0"/>
                  <a:pt x="271" y="1"/>
                  <a:pt x="262" y="1"/>
                </a:cubicBezTo>
                <a:cubicBezTo>
                  <a:pt x="237" y="1"/>
                  <a:pt x="207" y="5"/>
                  <a:pt x="176" y="14"/>
                </a:cubicBezTo>
                <a:cubicBezTo>
                  <a:pt x="121" y="29"/>
                  <a:pt x="76" y="54"/>
                  <a:pt x="58" y="79"/>
                </a:cubicBezTo>
                <a:cubicBezTo>
                  <a:pt x="47" y="91"/>
                  <a:pt x="37" y="104"/>
                  <a:pt x="29" y="119"/>
                </a:cubicBezTo>
                <a:cubicBezTo>
                  <a:pt x="26" y="124"/>
                  <a:pt x="24" y="128"/>
                  <a:pt x="22" y="133"/>
                </a:cubicBezTo>
                <a:cubicBezTo>
                  <a:pt x="8" y="163"/>
                  <a:pt x="0" y="202"/>
                  <a:pt x="0" y="245"/>
                </a:cubicBezTo>
                <a:cubicBezTo>
                  <a:pt x="0" y="291"/>
                  <a:pt x="9" y="333"/>
                  <a:pt x="25" y="363"/>
                </a:cubicBezTo>
                <a:cubicBezTo>
                  <a:pt x="58" y="439"/>
                  <a:pt x="111" y="499"/>
                  <a:pt x="187" y="538"/>
                </a:cubicBezTo>
                <a:cubicBezTo>
                  <a:pt x="215" y="552"/>
                  <a:pt x="246" y="560"/>
                  <a:pt x="278" y="563"/>
                </a:cubicBezTo>
                <a:cubicBezTo>
                  <a:pt x="314" y="566"/>
                  <a:pt x="349" y="563"/>
                  <a:pt x="382" y="550"/>
                </a:cubicBezTo>
                <a:cubicBezTo>
                  <a:pt x="422" y="535"/>
                  <a:pt x="453" y="508"/>
                  <a:pt x="480" y="476"/>
                </a:cubicBezTo>
                <a:cubicBezTo>
                  <a:pt x="524" y="425"/>
                  <a:pt x="554" y="366"/>
                  <a:pt x="570" y="301"/>
                </a:cubicBezTo>
                <a:cubicBezTo>
                  <a:pt x="590" y="225"/>
                  <a:pt x="580" y="153"/>
                  <a:pt x="526" y="92"/>
                </a:cubicBezTo>
                <a:close/>
              </a:path>
            </a:pathLst>
          </a:custGeom>
          <a:solidFill>
            <a:srgbClr val="90C250"/>
          </a:solidFill>
          <a:ln>
            <a:noFill/>
          </a:ln>
        </p:spPr>
        <p:txBody>
          <a:bodyPr vert="horz" wrap="square" lIns="121920" tIns="60960" rIns="121920" bIns="60960" numCol="1" anchor="t" anchorCtr="0" compatLnSpc="1">
            <a:prstTxWarp prst="textNoShape">
              <a:avLst/>
            </a:prstTxWarp>
          </a:bodyPr>
          <a:lstStyle/>
          <a:p>
            <a:endParaRPr lang="zh-CN" altLang="en-US"/>
          </a:p>
        </p:txBody>
      </p:sp>
      <p:sp>
        <p:nvSpPr>
          <p:cNvPr id="19" name="矩形 18"/>
          <p:cNvSpPr/>
          <p:nvPr/>
        </p:nvSpPr>
        <p:spPr>
          <a:xfrm>
            <a:off x="9209297" y="2626691"/>
            <a:ext cx="1242648" cy="1011431"/>
          </a:xfrm>
          <a:prstGeom prst="rect">
            <a:avLst/>
          </a:prstGeom>
        </p:spPr>
        <p:txBody>
          <a:bodyPr wrap="none">
            <a:spAutoFit/>
          </a:bodyPr>
          <a:lstStyle/>
          <a:p>
            <a:pPr lvl="0" algn="ctr">
              <a:lnSpc>
                <a:spcPct val="80000"/>
              </a:lnSpc>
            </a:pPr>
            <a:r>
              <a:rPr lang="en-US" altLang="zh-CN" sz="3733" dirty="0">
                <a:solidFill>
                  <a:schemeClr val="bg1"/>
                </a:solidFill>
                <a:latin typeface="华文细黑" panose="02010600040101010101" pitchFamily="2" charset="-122"/>
                <a:ea typeface="华文细黑" panose="02010600040101010101" pitchFamily="2" charset="-122"/>
              </a:rPr>
              <a:t>T</a:t>
            </a:r>
            <a:r>
              <a:rPr lang="zh-CN" altLang="en-US" sz="3733" dirty="0">
                <a:solidFill>
                  <a:schemeClr val="bg1"/>
                </a:solidFill>
                <a:latin typeface="华文细黑" panose="02010600040101010101" pitchFamily="2" charset="-122"/>
                <a:ea typeface="华文细黑" panose="02010600040101010101" pitchFamily="2" charset="-122"/>
              </a:rPr>
              <a:t>ext</a:t>
            </a:r>
            <a:endParaRPr lang="en-US" altLang="zh-CN" sz="3733" dirty="0">
              <a:solidFill>
                <a:schemeClr val="bg1"/>
              </a:solidFill>
              <a:latin typeface="华文细黑" panose="02010600040101010101" pitchFamily="2" charset="-122"/>
              <a:ea typeface="华文细黑" panose="02010600040101010101" pitchFamily="2" charset="-122"/>
            </a:endParaRPr>
          </a:p>
          <a:p>
            <a:pPr lvl="0" algn="ctr">
              <a:lnSpc>
                <a:spcPct val="80000"/>
              </a:lnSpc>
            </a:pPr>
            <a:r>
              <a:rPr lang="zh-CN" altLang="en-US" sz="3733" dirty="0">
                <a:solidFill>
                  <a:schemeClr val="bg1"/>
                </a:solidFill>
                <a:latin typeface="华文细黑" panose="02010600040101010101" pitchFamily="2" charset="-122"/>
                <a:ea typeface="华文细黑" panose="02010600040101010101" pitchFamily="2" charset="-122"/>
              </a:rPr>
              <a:t>here</a:t>
            </a:r>
            <a:endParaRPr lang="zh-CN" altLang="en-US" sz="3733" b="1" dirty="0">
              <a:solidFill>
                <a:schemeClr val="bg1"/>
              </a:solidFill>
              <a:latin typeface="微软雅黑" pitchFamily="34" charset="-122"/>
              <a:ea typeface="微软雅黑" pitchFamily="34" charset="-122"/>
            </a:endParaRPr>
          </a:p>
        </p:txBody>
      </p:sp>
      <p:sp>
        <p:nvSpPr>
          <p:cNvPr id="20" name="矩形 19"/>
          <p:cNvSpPr/>
          <p:nvPr/>
        </p:nvSpPr>
        <p:spPr>
          <a:xfrm>
            <a:off x="1084353" y="4389107"/>
            <a:ext cx="10232228" cy="880113"/>
          </a:xfrm>
          <a:prstGeom prst="rect">
            <a:avLst/>
          </a:prstGeom>
        </p:spPr>
        <p:txBody>
          <a:bodyPr wrap="square">
            <a:spAutoFit/>
          </a:bodyPr>
          <a:lstStyle/>
          <a:p>
            <a:pPr>
              <a:lnSpc>
                <a:spcPct val="120000"/>
              </a:lnSpc>
            </a:pPr>
            <a:r>
              <a:rPr lang="zh-CN" altLang="en-US" sz="2133" dirty="0">
                <a:solidFill>
                  <a:schemeClr val="tx1">
                    <a:lumMod val="50000"/>
                    <a:lumOff val="50000"/>
                  </a:schemeClr>
                </a:solidFill>
                <a:latin typeface="华文细黑" panose="02010600040101010101" pitchFamily="2" charset="-122"/>
                <a:ea typeface="华文细黑" panose="02010600040101010101" pitchFamily="2" charset="-122"/>
              </a:rPr>
              <a:t>Add the text here,font </a:t>
            </a:r>
            <a:r>
              <a:rPr lang="en-US" altLang="zh-CN" sz="2133" dirty="0">
                <a:solidFill>
                  <a:schemeClr val="tx1">
                    <a:lumMod val="50000"/>
                    <a:lumOff val="50000"/>
                  </a:schemeClr>
                </a:solidFill>
                <a:latin typeface="华文细黑" panose="02010600040101010101" pitchFamily="2" charset="-122"/>
                <a:ea typeface="华文细黑" panose="02010600040101010101" pitchFamily="2" charset="-122"/>
              </a:rPr>
              <a:t>is</a:t>
            </a:r>
            <a:r>
              <a:rPr lang="zh-CN" altLang="en-US" sz="2133" dirty="0">
                <a:solidFill>
                  <a:schemeClr val="tx1">
                    <a:lumMod val="50000"/>
                    <a:lumOff val="50000"/>
                  </a:schemeClr>
                </a:solidFill>
                <a:latin typeface="华文细黑" panose="02010600040101010101" pitchFamily="2" charset="-122"/>
                <a:ea typeface="华文细黑" panose="02010600040101010101" pitchFamily="2" charset="-122"/>
              </a:rPr>
              <a:t> arial or segoe UI</a:t>
            </a:r>
            <a:r>
              <a:rPr lang="en-US" altLang="zh-CN" sz="2133" dirty="0">
                <a:solidFill>
                  <a:schemeClr val="tx1">
                    <a:lumMod val="50000"/>
                    <a:lumOff val="50000"/>
                  </a:schemeClr>
                </a:solidFill>
                <a:latin typeface="华文细黑" panose="02010600040101010101" pitchFamily="2" charset="-122"/>
                <a:ea typeface="华文细黑" panose="02010600040101010101" pitchFamily="2" charset="-122"/>
              </a:rPr>
              <a:t>,you</a:t>
            </a:r>
            <a:r>
              <a:rPr lang="zh-CN" altLang="en-US" sz="2133" dirty="0">
                <a:solidFill>
                  <a:schemeClr val="tx1">
                    <a:lumMod val="50000"/>
                    <a:lumOff val="50000"/>
                  </a:schemeClr>
                </a:solidFill>
                <a:latin typeface="华文细黑" panose="02010600040101010101" pitchFamily="2" charset="-122"/>
                <a:ea typeface="华文细黑" panose="02010600040101010101" pitchFamily="2" charset="-122"/>
              </a:rPr>
              <a:t> do have the option of installing other types of font.</a:t>
            </a:r>
            <a:r>
              <a:rPr lang="en-US" altLang="zh-CN" sz="2133" dirty="0">
                <a:solidFill>
                  <a:schemeClr val="tx1">
                    <a:lumMod val="50000"/>
                    <a:lumOff val="50000"/>
                  </a:schemeClr>
                </a:solidFill>
                <a:latin typeface="华文细黑" panose="02010600040101010101" pitchFamily="2" charset="-122"/>
                <a:ea typeface="华文细黑" panose="02010600040101010101" pitchFamily="2" charset="-122"/>
              </a:rPr>
              <a:t> </a:t>
            </a:r>
            <a:endParaRPr lang="zh-CN" altLang="en-US" sz="2133"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21" name="TextBox 10"/>
          <p:cNvSpPr txBox="1"/>
          <p:nvPr/>
        </p:nvSpPr>
        <p:spPr>
          <a:xfrm>
            <a:off x="575387" y="428667"/>
            <a:ext cx="4857784" cy="584775"/>
          </a:xfrm>
          <a:prstGeom prst="rect">
            <a:avLst/>
          </a:prstGeom>
          <a:noFill/>
        </p:spPr>
        <p:txBody>
          <a:bodyPr wrap="square" rtlCol="0">
            <a:spAutoFit/>
          </a:bodyPr>
          <a:lstStyle/>
          <a:p>
            <a:r>
              <a:rPr lang="en-US" altLang="zh-CN" sz="3200" dirty="0">
                <a:solidFill>
                  <a:schemeClr val="bg1">
                    <a:lumMod val="65000"/>
                  </a:schemeClr>
                </a:solidFill>
                <a:latin typeface="华文细黑" panose="02010600040101010101" pitchFamily="2" charset="-122"/>
                <a:ea typeface="华文细黑" panose="02010600040101010101" pitchFamily="2" charset="-122"/>
              </a:rPr>
              <a:t>ADD TITLE HERE</a:t>
            </a:r>
            <a:endParaRPr lang="zh-CN" altLang="en-US" sz="3200" dirty="0">
              <a:solidFill>
                <a:schemeClr val="bg1">
                  <a:lumMod val="65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3358096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12" grpId="0" animBg="1"/>
      <p:bldP spid="13" grpId="0" animBg="1"/>
      <p:bldP spid="14" grpId="0"/>
      <p:bldP spid="16" grpId="0"/>
      <p:bldP spid="18" grpId="0" animBg="1"/>
      <p:bldP spid="1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2917</TotalTime>
  <Words>787</Words>
  <Application>Microsoft Office PowerPoint</Application>
  <PresentationFormat>自定义</PresentationFormat>
  <Paragraphs>106</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demon</dc:creator>
  <cp:lastModifiedBy>USER</cp:lastModifiedBy>
  <cp:revision>621</cp:revision>
  <dcterms:modified xsi:type="dcterms:W3CDTF">2015-11-16T05:56:09Z</dcterms:modified>
</cp:coreProperties>
</file>