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6" r:id="rId2"/>
    <p:sldId id="281" r:id="rId3"/>
    <p:sldId id="302" r:id="rId4"/>
    <p:sldId id="296" r:id="rId5"/>
    <p:sldId id="303" r:id="rId6"/>
    <p:sldId id="305" r:id="rId7"/>
    <p:sldId id="304" r:id="rId8"/>
    <p:sldId id="306" r:id="rId9"/>
    <p:sldId id="282" r:id="rId10"/>
    <p:sldId id="284" r:id="rId11"/>
    <p:sldId id="283" r:id="rId12"/>
    <p:sldId id="307" r:id="rId13"/>
    <p:sldId id="293" r:id="rId14"/>
    <p:sldId id="308" r:id="rId15"/>
    <p:sldId id="301" r:id="rId16"/>
    <p:sldId id="309" r:id="rId17"/>
    <p:sldId id="310" r:id="rId18"/>
    <p:sldId id="298" r:id="rId19"/>
  </p:sldIdLst>
  <p:sldSz cx="12192000" cy="6858000"/>
  <p:notesSz cx="6669088" cy="9926638"/>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09585" algn="l" rtl="0" fontAlgn="base">
      <a:spcBef>
        <a:spcPct val="0"/>
      </a:spcBef>
      <a:spcAft>
        <a:spcPct val="0"/>
      </a:spcAft>
      <a:defRPr kern="1200">
        <a:solidFill>
          <a:schemeClr val="tx1"/>
        </a:solidFill>
        <a:latin typeface="Calibri" pitchFamily="34" charset="0"/>
        <a:ea typeface="宋体" charset="-122"/>
        <a:cs typeface="+mn-cs"/>
      </a:defRPr>
    </a:lvl2pPr>
    <a:lvl3pPr marL="1219170" algn="l" rtl="0" fontAlgn="base">
      <a:spcBef>
        <a:spcPct val="0"/>
      </a:spcBef>
      <a:spcAft>
        <a:spcPct val="0"/>
      </a:spcAft>
      <a:defRPr kern="1200">
        <a:solidFill>
          <a:schemeClr val="tx1"/>
        </a:solidFill>
        <a:latin typeface="Calibri" pitchFamily="34" charset="0"/>
        <a:ea typeface="宋体" charset="-122"/>
        <a:cs typeface="+mn-cs"/>
      </a:defRPr>
    </a:lvl3pPr>
    <a:lvl4pPr marL="1828754" algn="l" rtl="0" fontAlgn="base">
      <a:spcBef>
        <a:spcPct val="0"/>
      </a:spcBef>
      <a:spcAft>
        <a:spcPct val="0"/>
      </a:spcAft>
      <a:defRPr kern="1200">
        <a:solidFill>
          <a:schemeClr val="tx1"/>
        </a:solidFill>
        <a:latin typeface="Calibri" pitchFamily="34" charset="0"/>
        <a:ea typeface="宋体" charset="-122"/>
        <a:cs typeface="+mn-cs"/>
      </a:defRPr>
    </a:lvl4pPr>
    <a:lvl5pPr marL="2438339" algn="l" rtl="0" fontAlgn="base">
      <a:spcBef>
        <a:spcPct val="0"/>
      </a:spcBef>
      <a:spcAft>
        <a:spcPct val="0"/>
      </a:spcAft>
      <a:defRPr kern="1200">
        <a:solidFill>
          <a:schemeClr val="tx1"/>
        </a:solidFill>
        <a:latin typeface="Calibri" pitchFamily="34" charset="0"/>
        <a:ea typeface="宋体" charset="-122"/>
        <a:cs typeface="+mn-cs"/>
      </a:defRPr>
    </a:lvl5pPr>
    <a:lvl6pPr marL="3047924" algn="l" defTabSz="1219170" rtl="0" eaLnBrk="1" latinLnBrk="0" hangingPunct="1">
      <a:defRPr kern="1200">
        <a:solidFill>
          <a:schemeClr val="tx1"/>
        </a:solidFill>
        <a:latin typeface="Calibri" pitchFamily="34" charset="0"/>
        <a:ea typeface="宋体" charset="-122"/>
        <a:cs typeface="+mn-cs"/>
      </a:defRPr>
    </a:lvl6pPr>
    <a:lvl7pPr marL="3657509" algn="l" defTabSz="1219170" rtl="0" eaLnBrk="1" latinLnBrk="0" hangingPunct="1">
      <a:defRPr kern="1200">
        <a:solidFill>
          <a:schemeClr val="tx1"/>
        </a:solidFill>
        <a:latin typeface="Calibri" pitchFamily="34" charset="0"/>
        <a:ea typeface="宋体" charset="-122"/>
        <a:cs typeface="+mn-cs"/>
      </a:defRPr>
    </a:lvl7pPr>
    <a:lvl8pPr marL="4267093" algn="l" defTabSz="1219170" rtl="0" eaLnBrk="1" latinLnBrk="0" hangingPunct="1">
      <a:defRPr kern="1200">
        <a:solidFill>
          <a:schemeClr val="tx1"/>
        </a:solidFill>
        <a:latin typeface="Calibri" pitchFamily="34" charset="0"/>
        <a:ea typeface="宋体" charset="-122"/>
        <a:cs typeface="+mn-cs"/>
      </a:defRPr>
    </a:lvl8pPr>
    <a:lvl9pPr marL="4876678" algn="l" defTabSz="121917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 xmlns:p15="http://schemas.microsoft.com/office/powerpoint/2012/main">
        <p15:guide id="1" orient="horz" pos="3853" userDrawn="1">
          <p15:clr>
            <a:srgbClr val="A4A3A4"/>
          </p15:clr>
        </p15:guide>
        <p15:guide id="2" orient="horz" pos="225"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89E29"/>
    <a:srgbClr val="82C836"/>
    <a:srgbClr val="F06A6A"/>
    <a:srgbClr val="FCFCFC"/>
    <a:srgbClr val="F38E8E"/>
    <a:srgbClr val="90C250"/>
    <a:srgbClr val="5EABE6"/>
    <a:srgbClr val="EE983A"/>
    <a:srgbClr val="EB8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8" autoAdjust="0"/>
    <p:restoredTop sz="94660"/>
  </p:normalViewPr>
  <p:slideViewPr>
    <p:cSldViewPr showGuides="1">
      <p:cViewPr>
        <p:scale>
          <a:sx n="60" d="100"/>
          <a:sy n="60" d="100"/>
        </p:scale>
        <p:origin x="-1122" y="-720"/>
      </p:cViewPr>
      <p:guideLst>
        <p:guide orient="horz" pos="3853"/>
        <p:guide orient="horz" pos="225"/>
        <p:guide pos="3840"/>
      </p:guideLst>
    </p:cSldViewPr>
  </p:slideViewPr>
  <p:notesTextViewPr>
    <p:cViewPr>
      <p:scale>
        <a:sx n="100" d="100"/>
        <a:sy n="10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www.iqiyi.com/pianhua/20110706/22412010b8b7fd6e.html"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www.iqiyi.com/pianhua/20110706/22412010b8b7fd6e.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27EB3-E1D4-41AB-B581-0ACD7A7623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FC01498-018B-4575-AC4B-B0DF97E4C245}">
      <dgm:prSet/>
      <dgm:spPr/>
      <dgm:t>
        <a:bodyPr/>
        <a:lstStyle/>
        <a:p>
          <a:pPr rtl="0"/>
          <a:r>
            <a:rPr lang="en-US" dirty="0" smtClean="0">
              <a:hlinkClick xmlns:r="http://schemas.openxmlformats.org/officeDocument/2006/relationships" r:id="rId1"/>
            </a:rPr>
            <a:t>http://www.iqiyi.com/pianhua/20110706/22412010b8b7fd6e.html</a:t>
          </a:r>
          <a:endParaRPr lang="zh-CN" dirty="0"/>
        </a:p>
      </dgm:t>
    </dgm:pt>
    <dgm:pt modelId="{46F40887-8E30-4413-B28F-2AC4C5E9262C}" type="parTrans" cxnId="{C0457034-B4AB-45EA-8598-89829DA8B91E}">
      <dgm:prSet/>
      <dgm:spPr/>
      <dgm:t>
        <a:bodyPr/>
        <a:lstStyle/>
        <a:p>
          <a:endParaRPr lang="zh-CN" altLang="en-US"/>
        </a:p>
      </dgm:t>
    </dgm:pt>
    <dgm:pt modelId="{2C8CD852-2F12-4564-9353-4932F0F5B159}" type="sibTrans" cxnId="{C0457034-B4AB-45EA-8598-89829DA8B91E}">
      <dgm:prSet/>
      <dgm:spPr/>
      <dgm:t>
        <a:bodyPr/>
        <a:lstStyle/>
        <a:p>
          <a:endParaRPr lang="zh-CN" altLang="en-US"/>
        </a:p>
      </dgm:t>
    </dgm:pt>
    <dgm:pt modelId="{0935541E-4112-4468-836B-2B36AC56049A}" type="pres">
      <dgm:prSet presAssocID="{C6E27EB3-E1D4-41AB-B581-0ACD7A7623A1}" presName="linear" presStyleCnt="0">
        <dgm:presLayoutVars>
          <dgm:animLvl val="lvl"/>
          <dgm:resizeHandles val="exact"/>
        </dgm:presLayoutVars>
      </dgm:prSet>
      <dgm:spPr/>
      <dgm:t>
        <a:bodyPr/>
        <a:lstStyle/>
        <a:p>
          <a:endParaRPr lang="zh-CN" altLang="en-US"/>
        </a:p>
      </dgm:t>
    </dgm:pt>
    <dgm:pt modelId="{6F7916F7-7A59-4B99-B69A-6E28945D7990}" type="pres">
      <dgm:prSet presAssocID="{8FC01498-018B-4575-AC4B-B0DF97E4C245}" presName="parentText" presStyleLbl="node1" presStyleIdx="0" presStyleCnt="1">
        <dgm:presLayoutVars>
          <dgm:chMax val="0"/>
          <dgm:bulletEnabled val="1"/>
        </dgm:presLayoutVars>
      </dgm:prSet>
      <dgm:spPr/>
      <dgm:t>
        <a:bodyPr/>
        <a:lstStyle/>
        <a:p>
          <a:endParaRPr lang="zh-CN" altLang="en-US"/>
        </a:p>
      </dgm:t>
    </dgm:pt>
  </dgm:ptLst>
  <dgm:cxnLst>
    <dgm:cxn modelId="{C0457034-B4AB-45EA-8598-89829DA8B91E}" srcId="{C6E27EB3-E1D4-41AB-B581-0ACD7A7623A1}" destId="{8FC01498-018B-4575-AC4B-B0DF97E4C245}" srcOrd="0" destOrd="0" parTransId="{46F40887-8E30-4413-B28F-2AC4C5E9262C}" sibTransId="{2C8CD852-2F12-4564-9353-4932F0F5B159}"/>
    <dgm:cxn modelId="{531C1FB6-8D22-4391-9597-FA3E36293408}" type="presOf" srcId="{C6E27EB3-E1D4-41AB-B581-0ACD7A7623A1}" destId="{0935541E-4112-4468-836B-2B36AC56049A}" srcOrd="0" destOrd="0" presId="urn:microsoft.com/office/officeart/2005/8/layout/vList2"/>
    <dgm:cxn modelId="{23C210E2-067F-41CD-8A7A-0C1596C64A0F}" type="presOf" srcId="{8FC01498-018B-4575-AC4B-B0DF97E4C245}" destId="{6F7916F7-7A59-4B99-B69A-6E28945D7990}" srcOrd="0" destOrd="0" presId="urn:microsoft.com/office/officeart/2005/8/layout/vList2"/>
    <dgm:cxn modelId="{90E4D109-5857-477D-B343-6418F5BA7776}" type="presParOf" srcId="{0935541E-4112-4468-836B-2B36AC56049A}" destId="{6F7916F7-7A59-4B99-B69A-6E28945D799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916F7-7A59-4B99-B69A-6E28945D7990}">
      <dsp:nvSpPr>
        <dsp:cNvPr id="0" name=""/>
        <dsp:cNvSpPr/>
      </dsp:nvSpPr>
      <dsp:spPr>
        <a:xfrm>
          <a:off x="0" y="4778"/>
          <a:ext cx="6558391"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hlinkClick xmlns:r="http://schemas.openxmlformats.org/officeDocument/2006/relationships" r:id="rId1"/>
            </a:rPr>
            <a:t>http://www.iqiyi.com/pianhua/20110706/22412010b8b7fd6e.html</a:t>
          </a:r>
          <a:endParaRPr lang="zh-CN" sz="1500" kern="1200" dirty="0"/>
        </a:p>
      </dsp:txBody>
      <dsp:txXfrm>
        <a:off x="17563" y="22341"/>
        <a:ext cx="6523265"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726ABA49-6D27-43C6-BF8B-D6BD5107FCA2}" type="datetimeFigureOut">
              <a:rPr lang="zh-CN" altLang="en-US" smtClean="0"/>
              <a:t>2015-11-17</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3047DE87-1200-4C78-8D55-9A76F510F0C2}" type="slidenum">
              <a:rPr lang="zh-CN" altLang="en-US" smtClean="0"/>
              <a:t>‹#›</a:t>
            </a:fld>
            <a:endParaRPr lang="zh-CN" altLang="en-US"/>
          </a:p>
        </p:txBody>
      </p:sp>
    </p:spTree>
    <p:extLst>
      <p:ext uri="{BB962C8B-B14F-4D97-AF65-F5344CB8AC3E}">
        <p14:creationId xmlns:p14="http://schemas.microsoft.com/office/powerpoint/2010/main" val="1032729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777607" y="0"/>
            <a:ext cx="2889938" cy="496332"/>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2DA1E46-8F53-47F8-B7BC-A9F0352BF51A}" type="datetimeFigureOut">
              <a:rPr lang="zh-CN" altLang="en-US"/>
              <a:pPr>
                <a:defRPr/>
              </a:pPr>
              <a:t>2015-11-17</a:t>
            </a:fld>
            <a:endParaRPr lang="zh-CN" altLang="en-US"/>
          </a:p>
        </p:txBody>
      </p:sp>
      <p:sp>
        <p:nvSpPr>
          <p:cNvPr id="4" name="幻灯片图像占位符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B6661C89-6876-48A9-B4F8-488C2CF11728}" type="slidenum">
              <a:rPr lang="zh-CN" altLang="en-US"/>
              <a:pPr>
                <a:defRPr/>
              </a:pPr>
              <a:t>‹#›</a:t>
            </a:fld>
            <a:endParaRPr lang="zh-CN" altLang="en-US"/>
          </a:p>
        </p:txBody>
      </p:sp>
    </p:spTree>
    <p:extLst>
      <p:ext uri="{BB962C8B-B14F-4D97-AF65-F5344CB8AC3E}">
        <p14:creationId xmlns:p14="http://schemas.microsoft.com/office/powerpoint/2010/main" val="33269827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mn-ea"/>
        <a:cs typeface="+mn-cs"/>
      </a:defRPr>
    </a:lvl1pPr>
    <a:lvl2pPr marL="609585" algn="l" rtl="0" fontAlgn="base">
      <a:spcBef>
        <a:spcPct val="30000"/>
      </a:spcBef>
      <a:spcAft>
        <a:spcPct val="0"/>
      </a:spcAft>
      <a:defRPr sz="1600" kern="1200">
        <a:solidFill>
          <a:schemeClr val="tx1"/>
        </a:solidFill>
        <a:latin typeface="+mn-lt"/>
        <a:ea typeface="+mn-ea"/>
        <a:cs typeface="+mn-cs"/>
      </a:defRPr>
    </a:lvl2pPr>
    <a:lvl3pPr marL="1219170" algn="l" rtl="0" fontAlgn="base">
      <a:spcBef>
        <a:spcPct val="30000"/>
      </a:spcBef>
      <a:spcAft>
        <a:spcPct val="0"/>
      </a:spcAft>
      <a:defRPr sz="1600" kern="1200">
        <a:solidFill>
          <a:schemeClr val="tx1"/>
        </a:solidFill>
        <a:latin typeface="+mn-lt"/>
        <a:ea typeface="+mn-ea"/>
        <a:cs typeface="+mn-cs"/>
      </a:defRPr>
    </a:lvl3pPr>
    <a:lvl4pPr marL="1828754" algn="l" rtl="0" fontAlgn="base">
      <a:spcBef>
        <a:spcPct val="30000"/>
      </a:spcBef>
      <a:spcAft>
        <a:spcPct val="0"/>
      </a:spcAft>
      <a:defRPr sz="1600" kern="1200">
        <a:solidFill>
          <a:schemeClr val="tx1"/>
        </a:solidFill>
        <a:latin typeface="+mn-lt"/>
        <a:ea typeface="+mn-ea"/>
        <a:cs typeface="+mn-cs"/>
      </a:defRPr>
    </a:lvl4pPr>
    <a:lvl5pPr marL="2438339" algn="l" rtl="0" fontAlgn="base">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19B3034-AC56-4B8F-85E2-7159F6ADD5D4}" type="datetime1">
              <a:rPr lang="zh-CN" altLang="en-US" smtClean="0"/>
              <a:t>2015-11-17</a:t>
            </a:fld>
            <a:endParaRPr lang="zh-CN" altLang="en-US"/>
          </a:p>
        </p:txBody>
      </p:sp>
      <p:sp>
        <p:nvSpPr>
          <p:cNvPr id="5" name="页脚占位符 4"/>
          <p:cNvSpPr>
            <a:spLocks noGrp="1"/>
          </p:cNvSpPr>
          <p:nvPr>
            <p:ph type="ftr" sz="quarter" idx="11"/>
          </p:nvPr>
        </p:nvSpPr>
        <p:spPr>
          <a:xfrm>
            <a:off x="3455707" y="6356351"/>
            <a:ext cx="5280587"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F34D00-1C4A-4843-A69F-4230EB0A4E3B}" type="slidenum">
              <a:rPr lang="zh-CN" altLang="en-US"/>
              <a:pPr>
                <a:defRPr/>
              </a:pPr>
              <a:t>‹#›</a:t>
            </a:fld>
            <a:endParaRPr lang="zh-CN" altLang="en-US"/>
          </a:p>
        </p:txBody>
      </p:sp>
    </p:spTree>
    <p:extLst>
      <p:ext uri="{BB962C8B-B14F-4D97-AF65-F5344CB8AC3E}">
        <p14:creationId xmlns:p14="http://schemas.microsoft.com/office/powerpoint/2010/main" val="184749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78945FF-5269-422B-AEE5-56B8472009B3}" type="datetime1">
              <a:rPr lang="zh-CN" altLang="en-US" smtClean="0"/>
              <a:t>2015-11-17</a:t>
            </a:fld>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886881-02D5-4CBA-B86A-380D02969A71}" type="slidenum">
              <a:rPr lang="zh-CN" altLang="en-US"/>
              <a:pPr>
                <a:defRPr/>
              </a:pPr>
              <a:t>‹#›</a:t>
            </a:fld>
            <a:endParaRPr lang="zh-CN" altLang="en-US"/>
          </a:p>
        </p:txBody>
      </p:sp>
    </p:spTree>
    <p:extLst>
      <p:ext uri="{BB962C8B-B14F-4D97-AF65-F5344CB8AC3E}">
        <p14:creationId xmlns:p14="http://schemas.microsoft.com/office/powerpoint/2010/main" val="21400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C5EDDD1-772C-4457-BA8C-FF29CB85BE86}" type="datetime1">
              <a:rPr lang="zh-CN" altLang="en-US" smtClean="0"/>
              <a:t>2015-11-17</a:t>
            </a:fld>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40373FE-7578-46A2-B1D7-46704757B56D}" type="slidenum">
              <a:rPr lang="zh-CN" altLang="en-US"/>
              <a:pPr>
                <a:defRPr/>
              </a:pPr>
              <a:t>‹#›</a:t>
            </a:fld>
            <a:endParaRPr lang="zh-CN" altLang="en-US"/>
          </a:p>
        </p:txBody>
      </p:sp>
      <p:sp>
        <p:nvSpPr>
          <p:cNvPr id="7" name="页脚占位符 4"/>
          <p:cNvSpPr>
            <a:spLocks noGrp="1"/>
          </p:cNvSpPr>
          <p:nvPr>
            <p:ph type="ftr" sz="quarter" idx="3"/>
          </p:nvPr>
        </p:nvSpPr>
        <p:spPr>
          <a:xfrm>
            <a:off x="3455707" y="6356351"/>
            <a:ext cx="5280587" cy="366183"/>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defRPr>
            </a:lvl1pPr>
          </a:lstStyle>
          <a:p>
            <a:pPr>
              <a:defRPr/>
            </a:pPr>
            <a:endParaRPr lang="zh-CN" altLang="en-US" dirty="0" smtClean="0"/>
          </a:p>
        </p:txBody>
      </p:sp>
    </p:spTree>
    <p:extLst>
      <p:ext uri="{BB962C8B-B14F-4D97-AF65-F5344CB8AC3E}">
        <p14:creationId xmlns:p14="http://schemas.microsoft.com/office/powerpoint/2010/main" val="349149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28801"/>
            <a:ext cx="10972800" cy="452543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2C2BBA-EFBE-4A22-8798-06DDB9FFB503}" type="datetime1">
              <a:rPr lang="zh-CN" altLang="en-US" smtClean="0"/>
              <a:t>2015-11-17</a:t>
            </a:fld>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5B94106-C6F4-4655-B7DE-D48D79F37124}" type="slidenum">
              <a:rPr lang="zh-CN" altLang="en-US"/>
              <a:pPr>
                <a:defRPr/>
              </a:pPr>
              <a:t>‹#›</a:t>
            </a:fld>
            <a:endParaRPr lang="zh-CN" altLang="en-US"/>
          </a:p>
        </p:txBody>
      </p:sp>
    </p:spTree>
    <p:extLst>
      <p:ext uri="{BB962C8B-B14F-4D97-AF65-F5344CB8AC3E}">
        <p14:creationId xmlns:p14="http://schemas.microsoft.com/office/powerpoint/2010/main" val="376171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CF180AD-5A3B-4143-95F9-A4A8CACA6F26}" type="datetime1">
              <a:rPr lang="zh-CN" altLang="en-US" smtClean="0"/>
              <a:t>2015-11-17</a:t>
            </a:fld>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1DC9E6-6DD3-4691-A9C7-D271DA098654}" type="slidenum">
              <a:rPr lang="zh-CN" altLang="en-US"/>
              <a:pPr>
                <a:defRPr/>
              </a:pPr>
              <a:t>‹#›</a:t>
            </a:fld>
            <a:endParaRPr lang="zh-CN" altLang="en-US"/>
          </a:p>
        </p:txBody>
      </p:sp>
    </p:spTree>
    <p:extLst>
      <p:ext uri="{BB962C8B-B14F-4D97-AF65-F5344CB8AC3E}">
        <p14:creationId xmlns:p14="http://schemas.microsoft.com/office/powerpoint/2010/main" val="285239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6F7EE31-1C7C-46BB-9063-CEFF43D399D1}" type="datetime1">
              <a:rPr lang="zh-CN" altLang="en-US" smtClean="0"/>
              <a:t>2015-11-17</a:t>
            </a:fld>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0D5811-AC7B-4E29-80B8-F7ADF695AEF9}" type="slidenum">
              <a:rPr lang="zh-CN" altLang="en-US"/>
              <a:pPr>
                <a:defRPr/>
              </a:pPr>
              <a:t>‹#›</a:t>
            </a:fld>
            <a:endParaRPr lang="zh-CN" altLang="en-US"/>
          </a:p>
        </p:txBody>
      </p:sp>
    </p:spTree>
    <p:extLst>
      <p:ext uri="{BB962C8B-B14F-4D97-AF65-F5344CB8AC3E}">
        <p14:creationId xmlns:p14="http://schemas.microsoft.com/office/powerpoint/2010/main" val="292520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3B10A80-4E27-4642-BAB6-289FA8DA24D8}" type="datetime1">
              <a:rPr lang="zh-CN" altLang="en-US" smtClean="0"/>
              <a:t>2015-11-17</a:t>
            </a:fld>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5F4A716-14C9-41DE-A1AD-07CBE4E1485A}" type="slidenum">
              <a:rPr lang="zh-CN" altLang="en-US"/>
              <a:pPr>
                <a:defRPr/>
              </a:pPr>
              <a:t>‹#›</a:t>
            </a:fld>
            <a:endParaRPr lang="zh-CN" altLang="en-US"/>
          </a:p>
        </p:txBody>
      </p:sp>
    </p:spTree>
    <p:extLst>
      <p:ext uri="{BB962C8B-B14F-4D97-AF65-F5344CB8AC3E}">
        <p14:creationId xmlns:p14="http://schemas.microsoft.com/office/powerpoint/2010/main" val="154700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6088AE4-FBF3-4262-AEC9-E11F842BF496}" type="datetime1">
              <a:rPr lang="zh-CN" altLang="en-US" smtClean="0"/>
              <a:t>2015-11-17</a:t>
            </a:fld>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01591AA-1701-4670-82F8-29319F7ADA55}" type="slidenum">
              <a:rPr lang="zh-CN" altLang="en-US"/>
              <a:pPr>
                <a:defRPr/>
              </a:pPr>
              <a:t>‹#›</a:t>
            </a:fld>
            <a:endParaRPr lang="zh-CN" altLang="en-US"/>
          </a:p>
        </p:txBody>
      </p:sp>
    </p:spTree>
    <p:extLst>
      <p:ext uri="{BB962C8B-B14F-4D97-AF65-F5344CB8AC3E}">
        <p14:creationId xmlns:p14="http://schemas.microsoft.com/office/powerpoint/2010/main" val="6582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BAC5D4E-8744-44BE-A98B-762A4F899E2A}" type="datetime1">
              <a:rPr lang="zh-CN" altLang="en-US" smtClean="0"/>
              <a:t>2015-11-17</a:t>
            </a:fld>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4E96E4C-A786-42C8-98B7-EB52B4851D53}" type="slidenum">
              <a:rPr lang="zh-CN" altLang="en-US"/>
              <a:pPr>
                <a:defRPr/>
              </a:pPr>
              <a:t>‹#›</a:t>
            </a:fld>
            <a:endParaRPr lang="zh-CN" altLang="en-US"/>
          </a:p>
        </p:txBody>
      </p:sp>
    </p:spTree>
    <p:extLst>
      <p:ext uri="{BB962C8B-B14F-4D97-AF65-F5344CB8AC3E}">
        <p14:creationId xmlns:p14="http://schemas.microsoft.com/office/powerpoint/2010/main" val="179427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751D7BF-DD11-4F2E-8955-1A9A853CFEB0}" type="datetime1">
              <a:rPr lang="zh-CN" altLang="en-US" smtClean="0"/>
              <a:t>2015-11-17</a:t>
            </a:fld>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8758159-6336-4F39-ABDF-0970ED78D5AD}" type="slidenum">
              <a:rPr lang="zh-CN" altLang="en-US"/>
              <a:pPr>
                <a:defRPr/>
              </a:pPr>
              <a:t>‹#›</a:t>
            </a:fld>
            <a:endParaRPr lang="zh-CN" altLang="en-US"/>
          </a:p>
        </p:txBody>
      </p:sp>
    </p:spTree>
    <p:extLst>
      <p:ext uri="{BB962C8B-B14F-4D97-AF65-F5344CB8AC3E}">
        <p14:creationId xmlns:p14="http://schemas.microsoft.com/office/powerpoint/2010/main" val="58307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zh-CN" altLang="en-US" noProof="0"/>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444D57-EEF4-463E-85B4-54F4BDE3AFB7}" type="datetime1">
              <a:rPr lang="zh-CN" altLang="en-US" smtClean="0"/>
              <a:t>2015-11-17</a:t>
            </a:fld>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6E238C-4D9C-4436-A513-4BF035CCAFFF}" type="slidenum">
              <a:rPr lang="zh-CN" altLang="en-US"/>
              <a:pPr>
                <a:defRPr/>
              </a:pPr>
              <a:t>‹#›</a:t>
            </a:fld>
            <a:endParaRPr lang="zh-CN" altLang="en-US"/>
          </a:p>
        </p:txBody>
      </p:sp>
    </p:spTree>
    <p:extLst>
      <p:ext uri="{BB962C8B-B14F-4D97-AF65-F5344CB8AC3E}">
        <p14:creationId xmlns:p14="http://schemas.microsoft.com/office/powerpoint/2010/main" val="202854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defRPr>
            </a:lvl1pPr>
          </a:lstStyle>
          <a:p>
            <a:pPr>
              <a:defRPr/>
            </a:pPr>
            <a:fld id="{AD6A7AAE-4856-4E0E-941F-542B4E7AEDEF}" type="datetime1">
              <a:rPr lang="zh-CN" altLang="en-US" smtClean="0"/>
              <a:t>2015-11-17</a:t>
            </a:fld>
            <a:endParaRPr lang="zh-CN" altLang="en-US"/>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defRPr>
            </a:lvl1pPr>
          </a:lstStyle>
          <a:p>
            <a:pPr>
              <a:defRPr/>
            </a:pPr>
            <a:fld id="{8D58473B-3055-42E7-AAA6-D770D94057E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5867" kern="1200">
          <a:solidFill>
            <a:schemeClr val="tx1"/>
          </a:solidFill>
          <a:latin typeface="+mj-lt"/>
          <a:ea typeface="+mj-ea"/>
          <a:cs typeface="+mj-cs"/>
        </a:defRPr>
      </a:lvl1pPr>
      <a:lvl2pPr algn="ctr" rtl="0" fontAlgn="base">
        <a:spcBef>
          <a:spcPct val="0"/>
        </a:spcBef>
        <a:spcAft>
          <a:spcPct val="0"/>
        </a:spcAft>
        <a:defRPr sz="5867">
          <a:solidFill>
            <a:schemeClr val="tx1"/>
          </a:solidFill>
          <a:latin typeface="Calibri" pitchFamily="34" charset="0"/>
          <a:ea typeface="宋体" charset="-122"/>
        </a:defRPr>
      </a:lvl2pPr>
      <a:lvl3pPr algn="ctr" rtl="0" fontAlgn="base">
        <a:spcBef>
          <a:spcPct val="0"/>
        </a:spcBef>
        <a:spcAft>
          <a:spcPct val="0"/>
        </a:spcAft>
        <a:defRPr sz="5867">
          <a:solidFill>
            <a:schemeClr val="tx1"/>
          </a:solidFill>
          <a:latin typeface="Calibri" pitchFamily="34" charset="0"/>
          <a:ea typeface="宋体" charset="-122"/>
        </a:defRPr>
      </a:lvl3pPr>
      <a:lvl4pPr algn="ctr" rtl="0" fontAlgn="base">
        <a:spcBef>
          <a:spcPct val="0"/>
        </a:spcBef>
        <a:spcAft>
          <a:spcPct val="0"/>
        </a:spcAft>
        <a:defRPr sz="5867">
          <a:solidFill>
            <a:schemeClr val="tx1"/>
          </a:solidFill>
          <a:latin typeface="Calibri" pitchFamily="34" charset="0"/>
          <a:ea typeface="宋体" charset="-122"/>
        </a:defRPr>
      </a:lvl4pPr>
      <a:lvl5pPr algn="ctr" rtl="0" fontAlgn="base">
        <a:spcBef>
          <a:spcPct val="0"/>
        </a:spcBef>
        <a:spcAft>
          <a:spcPct val="0"/>
        </a:spcAft>
        <a:defRPr sz="5867">
          <a:solidFill>
            <a:schemeClr val="tx1"/>
          </a:solidFill>
          <a:latin typeface="Calibri" pitchFamily="34" charset="0"/>
          <a:ea typeface="宋体"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fontAlgn="base">
        <a:spcBef>
          <a:spcPct val="20000"/>
        </a:spcBef>
        <a:spcAft>
          <a:spcPct val="0"/>
        </a:spcAft>
        <a:buFont typeface="Arial" charset="0"/>
        <a:buChar char="•"/>
        <a:defRPr sz="4267" kern="1200">
          <a:solidFill>
            <a:schemeClr val="tx1"/>
          </a:solidFill>
          <a:latin typeface="+mn-lt"/>
          <a:ea typeface="+mn-ea"/>
          <a:cs typeface="+mn-cs"/>
        </a:defRPr>
      </a:lvl1pPr>
      <a:lvl2pPr marL="990575" indent="-380990" algn="l" rtl="0" fontAlgn="base">
        <a:spcBef>
          <a:spcPct val="20000"/>
        </a:spcBef>
        <a:spcAft>
          <a:spcPct val="0"/>
        </a:spcAft>
        <a:buFont typeface="Arial" charset="0"/>
        <a:buChar char="–"/>
        <a:defRPr sz="3733" kern="1200">
          <a:solidFill>
            <a:schemeClr val="tx1"/>
          </a:solidFill>
          <a:latin typeface="+mn-lt"/>
          <a:ea typeface="+mn-ea"/>
          <a:cs typeface="+mn-cs"/>
        </a:defRPr>
      </a:lvl2pPr>
      <a:lvl3pPr marL="1523962" indent="-304792" algn="l" rtl="0" fontAlgn="base">
        <a:spcBef>
          <a:spcPct val="20000"/>
        </a:spcBef>
        <a:spcAft>
          <a:spcPct val="0"/>
        </a:spcAft>
        <a:buFont typeface="Arial" charset="0"/>
        <a:buChar char="•"/>
        <a:defRPr sz="3200" kern="1200">
          <a:solidFill>
            <a:schemeClr val="tx1"/>
          </a:solidFill>
          <a:latin typeface="+mn-lt"/>
          <a:ea typeface="+mn-ea"/>
          <a:cs typeface="+mn-cs"/>
        </a:defRPr>
      </a:lvl3pPr>
      <a:lvl4pPr marL="2133547" indent="-304792" algn="l" rtl="0" fontAlgn="base">
        <a:spcBef>
          <a:spcPct val="20000"/>
        </a:spcBef>
        <a:spcAft>
          <a:spcPct val="0"/>
        </a:spcAft>
        <a:buFont typeface="Arial" charset="0"/>
        <a:buChar char="–"/>
        <a:defRPr sz="2667" kern="1200">
          <a:solidFill>
            <a:schemeClr val="tx1"/>
          </a:solidFill>
          <a:latin typeface="+mn-lt"/>
          <a:ea typeface="+mn-ea"/>
          <a:cs typeface="+mn-cs"/>
        </a:defRPr>
      </a:lvl4pPr>
      <a:lvl5pPr marL="2743131" indent="-304792" algn="l" rtl="0" fontAlgn="base">
        <a:spcBef>
          <a:spcPct val="20000"/>
        </a:spcBef>
        <a:spcAft>
          <a:spcPct val="0"/>
        </a:spcAft>
        <a:buFont typeface="Arial"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875420" y="3185838"/>
            <a:ext cx="9985408" cy="1107997"/>
            <a:chOff x="3379787" y="3158970"/>
            <a:chExt cx="4911154" cy="544951"/>
          </a:xfrm>
        </p:grpSpPr>
        <p:sp>
          <p:nvSpPr>
            <p:cNvPr id="4" name="TextBox 3"/>
            <p:cNvSpPr txBox="1"/>
            <p:nvPr/>
          </p:nvSpPr>
          <p:spPr>
            <a:xfrm>
              <a:off x="3815999" y="3158970"/>
              <a:ext cx="3994888" cy="544951"/>
            </a:xfrm>
            <a:prstGeom prst="rect">
              <a:avLst/>
            </a:prstGeom>
            <a:noFill/>
          </p:spPr>
          <p:txBody>
            <a:bodyPr wrap="square" rtlCol="0">
              <a:spAutoFit/>
            </a:bodyPr>
            <a:lstStyle/>
            <a:p>
              <a:pPr algn="ctr"/>
              <a:r>
                <a:rPr lang="en-US" altLang="zh-CN" sz="6600" b="1" dirty="0">
                  <a:solidFill>
                    <a:srgbClr val="0000FF"/>
                  </a:solidFill>
                  <a:latin typeface="华文细黑" panose="02010600040101010101" pitchFamily="2" charset="-122"/>
                  <a:ea typeface="华文细黑" panose="02010600040101010101" pitchFamily="2" charset="-122"/>
                </a:rPr>
                <a:t>Celebrity Dinners</a:t>
              </a:r>
              <a:endParaRPr lang="zh-CN" altLang="en-US" sz="6600" b="1" dirty="0">
                <a:solidFill>
                  <a:srgbClr val="0000FF"/>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a:off x="6920181" y="3395513"/>
              <a:ext cx="13707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379787" y="3396133"/>
              <a:ext cx="13707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6252563" y="4402322"/>
            <a:ext cx="4590510" cy="584775"/>
            <a:chOff x="3379787" y="3158970"/>
            <a:chExt cx="4911154" cy="379331"/>
          </a:xfrm>
        </p:grpSpPr>
        <p:sp>
          <p:nvSpPr>
            <p:cNvPr id="21" name="TextBox 20"/>
            <p:cNvSpPr txBox="1"/>
            <p:nvPr/>
          </p:nvSpPr>
          <p:spPr>
            <a:xfrm>
              <a:off x="3815999" y="3158970"/>
              <a:ext cx="3994888" cy="379331"/>
            </a:xfrm>
            <a:prstGeom prst="rect">
              <a:avLst/>
            </a:prstGeom>
            <a:noFill/>
          </p:spPr>
          <p:txBody>
            <a:bodyPr wrap="square" rtlCol="0">
              <a:spAutoFit/>
            </a:bodyPr>
            <a:lstStyle/>
            <a:p>
              <a:pPr algn="ctr"/>
              <a:r>
                <a:rPr lang="en-US" altLang="zh-CN" sz="3200" dirty="0" smtClean="0">
                  <a:solidFill>
                    <a:schemeClr val="tx1">
                      <a:lumMod val="50000"/>
                      <a:lumOff val="50000"/>
                    </a:schemeClr>
                  </a:solidFill>
                  <a:latin typeface="华文细黑" panose="02010600040101010101" pitchFamily="2" charset="-122"/>
                  <a:ea typeface="华文细黑" panose="02010600040101010101" pitchFamily="2" charset="-122"/>
                </a:rPr>
                <a:t>Room 401</a:t>
              </a:r>
              <a:endParaRPr lang="zh-CN" altLang="en-US" sz="3200" dirty="0">
                <a:solidFill>
                  <a:schemeClr val="tx1">
                    <a:lumMod val="50000"/>
                    <a:lumOff val="50000"/>
                  </a:schemeClr>
                </a:solidFill>
                <a:latin typeface="华文细黑" panose="02010600040101010101" pitchFamily="2" charset="-122"/>
                <a:ea typeface="华文细黑" panose="02010600040101010101" pitchFamily="2" charset="-122"/>
              </a:endParaRPr>
            </a:p>
          </p:txBody>
        </p:sp>
        <p:cxnSp>
          <p:nvCxnSpPr>
            <p:cNvPr id="22" name="直接连接符 21"/>
            <p:cNvCxnSpPr/>
            <p:nvPr/>
          </p:nvCxnSpPr>
          <p:spPr>
            <a:xfrm>
              <a:off x="6920181" y="3395513"/>
              <a:ext cx="13707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379787" y="3396133"/>
              <a:ext cx="13707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849223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p:cNvSpPr>
          <p:nvPr/>
        </p:nvSpPr>
        <p:spPr bwMode="auto">
          <a:xfrm rot="16672626">
            <a:off x="3314889" y="-2000296"/>
            <a:ext cx="2759434" cy="7066704"/>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21" name="矩形 20"/>
          <p:cNvSpPr/>
          <p:nvPr/>
        </p:nvSpPr>
        <p:spPr>
          <a:xfrm>
            <a:off x="1638367" y="543046"/>
            <a:ext cx="6109319" cy="1275029"/>
          </a:xfrm>
          <a:prstGeom prst="rect">
            <a:avLst/>
          </a:prstGeom>
        </p:spPr>
        <p:txBody>
          <a:bodyPr wrap="square">
            <a:spAutoFit/>
          </a:bodyPr>
          <a:lstStyle/>
          <a:p>
            <a:pPr lvl="0" algn="ctr">
              <a:lnSpc>
                <a:spcPct val="80000"/>
              </a:lnSpc>
            </a:pPr>
            <a:r>
              <a:rPr lang="en-US" altLang="zh-CN" sz="4800" dirty="0">
                <a:solidFill>
                  <a:schemeClr val="bg1"/>
                </a:solidFill>
                <a:latin typeface="Algerian" panose="04020705040A02060702" pitchFamily="82" charset="0"/>
                <a:ea typeface="华文细黑" panose="02010600040101010101" pitchFamily="2" charset="-122"/>
              </a:rPr>
              <a:t>Gabriel </a:t>
            </a:r>
            <a:endParaRPr lang="en-US" altLang="zh-CN" sz="4800" dirty="0" smtClean="0">
              <a:solidFill>
                <a:schemeClr val="bg1"/>
              </a:solidFill>
              <a:latin typeface="Algerian" panose="04020705040A02060702" pitchFamily="82" charset="0"/>
              <a:ea typeface="华文细黑" panose="02010600040101010101" pitchFamily="2" charset="-122"/>
            </a:endParaRPr>
          </a:p>
          <a:p>
            <a:pPr lvl="0" algn="ctr">
              <a:lnSpc>
                <a:spcPct val="80000"/>
              </a:lnSpc>
            </a:pPr>
            <a:r>
              <a:rPr lang="en-US" altLang="zh-CN" sz="4800" dirty="0" err="1" smtClean="0">
                <a:solidFill>
                  <a:schemeClr val="bg1"/>
                </a:solidFill>
                <a:latin typeface="Algerian" panose="04020705040A02060702" pitchFamily="82" charset="0"/>
                <a:ea typeface="华文细黑" panose="02010600040101010101" pitchFamily="2" charset="-122"/>
              </a:rPr>
              <a:t>García</a:t>
            </a:r>
            <a:r>
              <a:rPr lang="en-US" altLang="zh-CN" sz="4800" dirty="0" smtClean="0">
                <a:solidFill>
                  <a:schemeClr val="bg1"/>
                </a:solidFill>
                <a:latin typeface="Algerian" panose="04020705040A02060702" pitchFamily="82" charset="0"/>
                <a:ea typeface="华文细黑" panose="02010600040101010101" pitchFamily="2" charset="-122"/>
              </a:rPr>
              <a:t> </a:t>
            </a:r>
            <a:r>
              <a:rPr lang="en-US" altLang="zh-CN" sz="4800" dirty="0" err="1">
                <a:solidFill>
                  <a:schemeClr val="bg1"/>
                </a:solidFill>
                <a:latin typeface="Algerian" panose="04020705040A02060702" pitchFamily="82" charset="0"/>
                <a:ea typeface="华文细黑" panose="02010600040101010101" pitchFamily="2" charset="-122"/>
              </a:rPr>
              <a:t>Márquez</a:t>
            </a:r>
            <a:endParaRPr lang="zh-CN" altLang="en-US" sz="4800" b="1" dirty="0">
              <a:solidFill>
                <a:schemeClr val="bg1"/>
              </a:solidFill>
              <a:latin typeface="Algerian" panose="04020705040A02060702" pitchFamily="82" charset="0"/>
              <a:ea typeface="微软雅黑" pitchFamily="34" charset="-122"/>
            </a:endParaRPr>
          </a:p>
        </p:txBody>
      </p:sp>
      <p:sp>
        <p:nvSpPr>
          <p:cNvPr id="27" name="矩形 26"/>
          <p:cNvSpPr/>
          <p:nvPr/>
        </p:nvSpPr>
        <p:spPr>
          <a:xfrm>
            <a:off x="0" y="2596886"/>
            <a:ext cx="8211235" cy="4228850"/>
          </a:xfrm>
          <a:prstGeom prst="rect">
            <a:avLst/>
          </a:prstGeom>
          <a:solidFill>
            <a:schemeClr val="accent3">
              <a:lumMod val="20000"/>
              <a:lumOff val="80000"/>
            </a:schemeClr>
          </a:solidFill>
        </p:spPr>
        <p:txBody>
          <a:bodyPr wrap="square">
            <a:spAutoFit/>
          </a:bodyPr>
          <a:lstStyle/>
          <a:p>
            <a:pPr algn="just">
              <a:lnSpc>
                <a:spcPct val="120000"/>
              </a:lnSpc>
            </a:pPr>
            <a:r>
              <a:rPr lang="en-US" altLang="zh-CN" sz="3200" dirty="0">
                <a:latin typeface="微软雅黑" panose="020B0503020204020204" pitchFamily="34" charset="-122"/>
                <a:ea typeface="华文细黑"/>
              </a:rPr>
              <a:t> I would like to have dinner with Gabriel </a:t>
            </a:r>
            <a:r>
              <a:rPr lang="en-US" altLang="zh-CN" sz="3200" dirty="0" err="1">
                <a:latin typeface="微软雅黑" panose="020B0503020204020204" pitchFamily="34" charset="-122"/>
                <a:ea typeface="华文细黑"/>
              </a:rPr>
              <a:t>García</a:t>
            </a:r>
            <a:r>
              <a:rPr lang="en-US" altLang="zh-CN" sz="3200" dirty="0">
                <a:latin typeface="微软雅黑" panose="020B0503020204020204" pitchFamily="34" charset="-122"/>
                <a:ea typeface="华文细黑"/>
              </a:rPr>
              <a:t> </a:t>
            </a:r>
            <a:r>
              <a:rPr lang="en-US" altLang="zh-CN" sz="3200" dirty="0" err="1">
                <a:latin typeface="微软雅黑" panose="020B0503020204020204" pitchFamily="34" charset="-122"/>
                <a:ea typeface="华文细黑"/>
              </a:rPr>
              <a:t>Márquez</a:t>
            </a:r>
            <a:r>
              <a:rPr lang="en-US" altLang="zh-CN" sz="3200" dirty="0">
                <a:latin typeface="微软雅黑" panose="020B0503020204020204" pitchFamily="34" charset="-122"/>
                <a:ea typeface="华文细黑"/>
              </a:rPr>
              <a:t>, the author of One Hundred Years of Solitude. Gabriel was born into a extremely poor family in Columbia but with his hard work, he was awarded the Nobel prize in literature in 1982.</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254" y="1818075"/>
            <a:ext cx="2835315" cy="4422245"/>
          </a:xfrm>
          <a:prstGeom prst="rect">
            <a:avLst/>
          </a:prstGeom>
        </p:spPr>
      </p:pic>
    </p:spTree>
    <p:extLst>
      <p:ext uri="{BB962C8B-B14F-4D97-AF65-F5344CB8AC3E}">
        <p14:creationId xmlns:p14="http://schemas.microsoft.com/office/powerpoint/2010/main" val="126088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a:spLocks/>
          </p:cNvSpPr>
          <p:nvPr/>
        </p:nvSpPr>
        <p:spPr bwMode="auto">
          <a:xfrm rot="9502714">
            <a:off x="736085" y="2571650"/>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2" name="Freeform 5"/>
          <p:cNvSpPr>
            <a:spLocks/>
          </p:cNvSpPr>
          <p:nvPr/>
        </p:nvSpPr>
        <p:spPr bwMode="auto">
          <a:xfrm rot="17952227">
            <a:off x="2980608" y="2643665"/>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3" name="Freeform 5"/>
          <p:cNvSpPr>
            <a:spLocks/>
          </p:cNvSpPr>
          <p:nvPr/>
        </p:nvSpPr>
        <p:spPr bwMode="auto">
          <a:xfrm rot="3526558">
            <a:off x="5163411" y="2658493"/>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4" name="TextBox 6"/>
          <p:cNvSpPr txBox="1"/>
          <p:nvPr/>
        </p:nvSpPr>
        <p:spPr>
          <a:xfrm>
            <a:off x="1282043" y="2947635"/>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1</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5" name="TextBox 7"/>
          <p:cNvSpPr txBox="1"/>
          <p:nvPr/>
        </p:nvSpPr>
        <p:spPr>
          <a:xfrm>
            <a:off x="3651119" y="2976531"/>
            <a:ext cx="537735"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2</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6" name="TextBox 8"/>
          <p:cNvSpPr txBox="1"/>
          <p:nvPr/>
        </p:nvSpPr>
        <p:spPr>
          <a:xfrm>
            <a:off x="5756088" y="2976530"/>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3</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8" name="矩形 17"/>
          <p:cNvSpPr/>
          <p:nvPr/>
        </p:nvSpPr>
        <p:spPr>
          <a:xfrm>
            <a:off x="7194398" y="2965993"/>
            <a:ext cx="3346180" cy="978729"/>
          </a:xfrm>
          <a:prstGeom prst="rect">
            <a:avLst/>
          </a:prstGeom>
        </p:spPr>
        <p:txBody>
          <a:bodyPr wrap="square">
            <a:spAutoFit/>
          </a:bodyPr>
          <a:lstStyle/>
          <a:p>
            <a:pPr fontAlgn="auto">
              <a:lnSpc>
                <a:spcPct val="90000"/>
              </a:lnSpc>
              <a:spcBef>
                <a:spcPts val="0"/>
              </a:spcBef>
              <a:spcAft>
                <a:spcPts val="0"/>
              </a:spcAft>
              <a:defRPr/>
            </a:pPr>
            <a:r>
              <a:rPr lang="en-US" altLang="zh-CN" sz="3733" dirty="0" smtClean="0">
                <a:solidFill>
                  <a:schemeClr val="tx1">
                    <a:lumMod val="50000"/>
                    <a:lumOff val="50000"/>
                  </a:schemeClr>
                </a:solidFill>
                <a:latin typeface="华文细黑" panose="02010600040101010101" pitchFamily="2" charset="-122"/>
                <a:ea typeface="华文细黑" panose="02010600040101010101" pitchFamily="2" charset="-122"/>
              </a:rPr>
              <a:t>Starring , 16</a:t>
            </a:r>
            <a:endParaRPr lang="en-US" altLang="zh-CN" sz="3733" dirty="0">
              <a:solidFill>
                <a:schemeClr val="tx1">
                  <a:lumMod val="50000"/>
                  <a:lumOff val="50000"/>
                </a:schemeClr>
              </a:solidFill>
              <a:latin typeface="华文细黑" panose="02010600040101010101" pitchFamily="2" charset="-122"/>
              <a:ea typeface="华文细黑" panose="02010600040101010101" pitchFamily="2" charset="-122"/>
            </a:endParaRPr>
          </a:p>
          <a:p>
            <a:pPr fontAlgn="auto">
              <a:lnSpc>
                <a:spcPct val="90000"/>
              </a:lnSpc>
              <a:spcBef>
                <a:spcPts val="0"/>
              </a:spcBef>
              <a:spcAft>
                <a:spcPts val="0"/>
              </a:spcAft>
              <a:defRPr/>
            </a:pPr>
            <a:endParaRPr lang="en-US" altLang="zh-CN" sz="2667"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nvGrpSpPr>
          <p:cNvPr id="17" name="组合 16"/>
          <p:cNvGrpSpPr/>
          <p:nvPr/>
        </p:nvGrpSpPr>
        <p:grpSpPr>
          <a:xfrm>
            <a:off x="9962133" y="2619604"/>
            <a:ext cx="1800977" cy="1878756"/>
            <a:chOff x="7464194" y="2649258"/>
            <a:chExt cx="1800977" cy="1878756"/>
          </a:xfrm>
        </p:grpSpPr>
        <p:sp>
          <p:nvSpPr>
            <p:cNvPr id="19" name="Freeform 5"/>
            <p:cNvSpPr>
              <a:spLocks/>
            </p:cNvSpPr>
            <p:nvPr/>
          </p:nvSpPr>
          <p:spPr bwMode="auto">
            <a:xfrm rot="4363796">
              <a:off x="7425305" y="2688147"/>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chemeClr val="accent4">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20" name="TextBox 19"/>
            <p:cNvSpPr txBox="1"/>
            <p:nvPr/>
          </p:nvSpPr>
          <p:spPr>
            <a:xfrm>
              <a:off x="7966199" y="3018703"/>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4</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Tree>
    <p:extLst>
      <p:ext uri="{BB962C8B-B14F-4D97-AF65-F5344CB8AC3E}">
        <p14:creationId xmlns:p14="http://schemas.microsoft.com/office/powerpoint/2010/main" val="29290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1+#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1+#ppt_w/2"/>
                                          </p:val>
                                        </p:tav>
                                        <p:tav tm="100000">
                                          <p:val>
                                            <p:strVal val="#ppt_x"/>
                                          </p:val>
                                        </p:tav>
                                      </p:tavLst>
                                    </p:anim>
                                    <p:anim calcmode="lin" valueType="num">
                                      <p:cBhvr additive="base">
                                        <p:cTn id="12" dur="10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12</a:t>
            </a:fld>
            <a:endParaRPr lang="zh-CN" altLang="en-US"/>
          </a:p>
        </p:txBody>
      </p:sp>
      <p:pic>
        <p:nvPicPr>
          <p:cNvPr id="2050" name="Picture 2" descr="E:\USER\Desktop\0325498jlye8n32efyj5v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347" y="674253"/>
            <a:ext cx="4000500" cy="5886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5390" y="1301899"/>
            <a:ext cx="4590510" cy="3785652"/>
          </a:xfrm>
          <a:prstGeom prst="rect">
            <a:avLst/>
          </a:prstGeom>
          <a:noFill/>
        </p:spPr>
        <p:txBody>
          <a:bodyPr wrap="square" rtlCol="0">
            <a:spAutoFit/>
          </a:bodyPr>
          <a:lstStyle>
            <a:defPPr>
              <a:defRPr lang="zh-CN"/>
            </a:defPPr>
          </a:lstStyle>
          <a:p>
            <a:r>
              <a:rPr lang="en-US" altLang="zh-CN" sz="4000" dirty="0" smtClean="0">
                <a:latin typeface="Andalus" panose="02020603050405020304" pitchFamily="18" charset="-78"/>
                <a:cs typeface="Andalus" panose="02020603050405020304" pitchFamily="18" charset="-78"/>
              </a:rPr>
              <a:t>Who </a:t>
            </a:r>
            <a:r>
              <a:rPr lang="en-US" altLang="zh-CN" sz="4000" dirty="0">
                <a:latin typeface="Andalus" panose="02020603050405020304" pitchFamily="18" charset="-78"/>
                <a:cs typeface="Andalus" panose="02020603050405020304" pitchFamily="18" charset="-78"/>
              </a:rPr>
              <a:t>is </a:t>
            </a:r>
            <a:r>
              <a:rPr lang="en-US" altLang="zh-CN" sz="4000" dirty="0" smtClean="0">
                <a:latin typeface="Andalus" panose="02020603050405020304" pitchFamily="18" charset="-78"/>
                <a:cs typeface="Andalus" panose="02020603050405020304" pitchFamily="18" charset="-78"/>
              </a:rPr>
              <a:t>his</a:t>
            </a:r>
          </a:p>
          <a:p>
            <a:r>
              <a:rPr lang="en-US" altLang="zh-CN" sz="4000" dirty="0" smtClean="0">
                <a:latin typeface="Andalus" panose="02020603050405020304" pitchFamily="18" charset="-78"/>
                <a:cs typeface="Andalus" panose="02020603050405020304" pitchFamily="18" charset="-78"/>
              </a:rPr>
              <a:t>Master’s</a:t>
            </a:r>
          </a:p>
          <a:p>
            <a:r>
              <a:rPr lang="en-US" altLang="zh-CN" sz="4000" dirty="0" smtClean="0">
                <a:latin typeface="Andalus" panose="02020603050405020304" pitchFamily="18" charset="-78"/>
                <a:cs typeface="Andalus" panose="02020603050405020304" pitchFamily="18" charset="-78"/>
              </a:rPr>
              <a:t>Master’s</a:t>
            </a:r>
          </a:p>
          <a:p>
            <a:r>
              <a:rPr lang="en-US" altLang="zh-CN" sz="4000" dirty="0" smtClean="0">
                <a:latin typeface="Andalus" panose="02020603050405020304" pitchFamily="18" charset="-78"/>
                <a:cs typeface="Andalus" panose="02020603050405020304" pitchFamily="18" charset="-78"/>
              </a:rPr>
              <a:t>Master’s</a:t>
            </a:r>
          </a:p>
          <a:p>
            <a:r>
              <a:rPr lang="en-US" altLang="zh-CN" sz="4000" dirty="0" smtClean="0">
                <a:latin typeface="Andalus" panose="02020603050405020304" pitchFamily="18" charset="-78"/>
                <a:cs typeface="Andalus" panose="02020603050405020304" pitchFamily="18" charset="-78"/>
              </a:rPr>
              <a:t>Master’s</a:t>
            </a:r>
          </a:p>
          <a:p>
            <a:r>
              <a:rPr lang="en-US" altLang="zh-CN" sz="4000" dirty="0" smtClean="0">
                <a:latin typeface="Andalus" panose="02020603050405020304" pitchFamily="18" charset="-78"/>
                <a:cs typeface="Andalus" panose="02020603050405020304" pitchFamily="18" charset="-78"/>
              </a:rPr>
              <a:t>Master?</a:t>
            </a:r>
            <a:endParaRPr lang="zh-CN" altLang="en-US" sz="4000" dirty="0">
              <a:latin typeface="Andalus" panose="02020603050405020304" pitchFamily="18" charset="-78"/>
              <a:cs typeface="Andalus" panose="02020603050405020304" pitchFamily="18" charset="-78"/>
            </a:endParaRPr>
          </a:p>
        </p:txBody>
      </p:sp>
      <p:pic>
        <p:nvPicPr>
          <p:cNvPr id="2051" name="Picture 3" descr="E:\USER\Desktop\d56b363402560a0a5ab5f55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720" y="663809"/>
            <a:ext cx="3644425" cy="5982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40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5" name="TextBox 10"/>
          <p:cNvSpPr txBox="1"/>
          <p:nvPr/>
        </p:nvSpPr>
        <p:spPr>
          <a:xfrm>
            <a:off x="735817" y="5623269"/>
            <a:ext cx="4857784" cy="830997"/>
          </a:xfrm>
          <a:prstGeom prst="rect">
            <a:avLst/>
          </a:prstGeom>
          <a:noFill/>
        </p:spPr>
        <p:txBody>
          <a:bodyPr wrap="square" rtlCol="0">
            <a:spAutoFit/>
          </a:bodyPr>
          <a:lstStyle/>
          <a:p>
            <a:r>
              <a:rPr lang="en-US" altLang="zh-CN" sz="4800" dirty="0" err="1" smtClean="0">
                <a:solidFill>
                  <a:schemeClr val="bg1">
                    <a:lumMod val="65000"/>
                  </a:schemeClr>
                </a:solidFill>
                <a:latin typeface="Algerian" panose="04020705040A02060702" pitchFamily="82" charset="0"/>
                <a:ea typeface="华文细黑" panose="02010600040101010101" pitchFamily="2" charset="-122"/>
              </a:rPr>
              <a:t>Mozi</a:t>
            </a:r>
            <a:endParaRPr lang="zh-CN" altLang="en-US" sz="3200" dirty="0">
              <a:solidFill>
                <a:schemeClr val="bg1">
                  <a:lumMod val="65000"/>
                </a:schemeClr>
              </a:solidFill>
              <a:latin typeface="Algerian" panose="04020705040A02060702" pitchFamily="82" charset="0"/>
              <a:ea typeface="华文细黑" panose="02010600040101010101" pitchFamily="2" charset="-122"/>
            </a:endParaRPr>
          </a:p>
        </p:txBody>
      </p:sp>
      <p:sp>
        <p:nvSpPr>
          <p:cNvPr id="23" name="任意多边形 22"/>
          <p:cNvSpPr>
            <a:spLocks/>
          </p:cNvSpPr>
          <p:nvPr/>
        </p:nvSpPr>
        <p:spPr bwMode="auto">
          <a:xfrm rot="11094828">
            <a:off x="-536967" y="-644028"/>
            <a:ext cx="12769646" cy="7551885"/>
          </a:xfrm>
          <a:custGeom>
            <a:avLst/>
            <a:gdLst>
              <a:gd name="connsiteX0" fmla="*/ 8147754 w 8160895"/>
              <a:gd name="connsiteY0" fmla="*/ 3538645 h 4233288"/>
              <a:gd name="connsiteX1" fmla="*/ 67962 w 8160895"/>
              <a:gd name="connsiteY1" fmla="*/ 4233288 h 4233288"/>
              <a:gd name="connsiteX2" fmla="*/ 51982 w 8160895"/>
              <a:gd name="connsiteY2" fmla="*/ 4145960 h 4233288"/>
              <a:gd name="connsiteX3" fmla="*/ 0 w 8160895"/>
              <a:gd name="connsiteY3" fmla="*/ 3447455 h 4233288"/>
              <a:gd name="connsiteX4" fmla="*/ 309800 w 8160895"/>
              <a:gd name="connsiteY4" fmla="*/ 1871475 h 4233288"/>
              <a:gd name="connsiteX5" fmla="*/ 408373 w 8160895"/>
              <a:gd name="connsiteY5" fmla="*/ 1674478 h 4233288"/>
              <a:gd name="connsiteX6" fmla="*/ 816746 w 8160895"/>
              <a:gd name="connsiteY6" fmla="*/ 1111628 h 4233288"/>
              <a:gd name="connsiteX7" fmla="*/ 2478401 w 8160895"/>
              <a:gd name="connsiteY7" fmla="*/ 196997 h 4233288"/>
              <a:gd name="connsiteX8" fmla="*/ 3689438 w 8160895"/>
              <a:gd name="connsiteY8" fmla="*/ 14071 h 4233288"/>
              <a:gd name="connsiteX9" fmla="*/ 4069647 w 8160895"/>
              <a:gd name="connsiteY9" fmla="*/ 0 h 4233288"/>
              <a:gd name="connsiteX10" fmla="*/ 4590675 w 8160895"/>
              <a:gd name="connsiteY10" fmla="*/ 28142 h 4233288"/>
              <a:gd name="connsiteX11" fmla="*/ 4604757 w 8160895"/>
              <a:gd name="connsiteY11" fmla="*/ 28142 h 4233288"/>
              <a:gd name="connsiteX12" fmla="*/ 5998857 w 8160895"/>
              <a:gd name="connsiteY12" fmla="*/ 351781 h 4233288"/>
              <a:gd name="connsiteX13" fmla="*/ 7407040 w 8160895"/>
              <a:gd name="connsiteY13" fmla="*/ 1294554 h 4233288"/>
              <a:gd name="connsiteX14" fmla="*/ 8155576 w 8160895"/>
              <a:gd name="connsiteY14" fmla="*/ 3445476 h 423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60895" h="4233288">
                <a:moveTo>
                  <a:pt x="8147754" y="3538645"/>
                </a:moveTo>
                <a:lnTo>
                  <a:pt x="67962" y="4233288"/>
                </a:lnTo>
                <a:lnTo>
                  <a:pt x="51982" y="4145960"/>
                </a:lnTo>
                <a:cubicBezTo>
                  <a:pt x="17822" y="3924998"/>
                  <a:pt x="-1" y="3690184"/>
                  <a:pt x="0" y="3447455"/>
                </a:cubicBezTo>
                <a:cubicBezTo>
                  <a:pt x="0" y="2842391"/>
                  <a:pt x="112654" y="2293613"/>
                  <a:pt x="309800" y="1871475"/>
                </a:cubicBezTo>
                <a:cubicBezTo>
                  <a:pt x="337964" y="1801119"/>
                  <a:pt x="366127" y="1744834"/>
                  <a:pt x="408373" y="1674478"/>
                </a:cubicBezTo>
                <a:cubicBezTo>
                  <a:pt x="521028" y="1463409"/>
                  <a:pt x="661846" y="1280483"/>
                  <a:pt x="816746" y="1111628"/>
                </a:cubicBezTo>
                <a:cubicBezTo>
                  <a:pt x="1070219" y="759847"/>
                  <a:pt x="1703901" y="408066"/>
                  <a:pt x="2478401" y="196997"/>
                </a:cubicBezTo>
                <a:cubicBezTo>
                  <a:pt x="2914938" y="70356"/>
                  <a:pt x="3337392" y="14071"/>
                  <a:pt x="3689438" y="14071"/>
                </a:cubicBezTo>
                <a:cubicBezTo>
                  <a:pt x="3816174" y="14071"/>
                  <a:pt x="3942910" y="0"/>
                  <a:pt x="4069647" y="0"/>
                </a:cubicBezTo>
                <a:cubicBezTo>
                  <a:pt x="4266792" y="0"/>
                  <a:pt x="4435775" y="14071"/>
                  <a:pt x="4590675" y="28142"/>
                </a:cubicBezTo>
                <a:cubicBezTo>
                  <a:pt x="4604757" y="28142"/>
                  <a:pt x="4604757" y="28142"/>
                  <a:pt x="4604757" y="28142"/>
                </a:cubicBezTo>
                <a:cubicBezTo>
                  <a:pt x="5083538" y="70356"/>
                  <a:pt x="5548238" y="168855"/>
                  <a:pt x="5998857" y="351781"/>
                </a:cubicBezTo>
                <a:cubicBezTo>
                  <a:pt x="6533966" y="562850"/>
                  <a:pt x="7012748" y="858346"/>
                  <a:pt x="7407040" y="1294554"/>
                </a:cubicBezTo>
                <a:cubicBezTo>
                  <a:pt x="7977353" y="1938314"/>
                  <a:pt x="8199142" y="2669139"/>
                  <a:pt x="8155576" y="3445476"/>
                </a:cubicBezTo>
                <a:close/>
              </a:path>
            </a:pathLst>
          </a:custGeom>
          <a:solidFill>
            <a:srgbClr val="82C836">
              <a:alpha val="70000"/>
            </a:srgbClr>
          </a:solidFill>
          <a:ln>
            <a:noFill/>
          </a:ln>
        </p:spPr>
        <p:txBody>
          <a:bodyPr vert="horz" wrap="square" lIns="121920" tIns="60960" rIns="121920" bIns="60960" numCol="1" anchor="t" anchorCtr="0" compatLnSpc="1">
            <a:prstTxWarp prst="textNoShape">
              <a:avLst/>
            </a:prstTxWarp>
            <a:noAutofit/>
          </a:bodyPr>
          <a:lstStyle/>
          <a:p>
            <a:endParaRPr lang="zh-CN" altLang="en-US"/>
          </a:p>
        </p:txBody>
      </p:sp>
      <p:sp>
        <p:nvSpPr>
          <p:cNvPr id="31" name="任意多边形 30"/>
          <p:cNvSpPr>
            <a:spLocks/>
          </p:cNvSpPr>
          <p:nvPr/>
        </p:nvSpPr>
        <p:spPr bwMode="auto">
          <a:xfrm rot="11094828">
            <a:off x="10414" y="-666455"/>
            <a:ext cx="11664711" cy="6677484"/>
          </a:xfrm>
          <a:custGeom>
            <a:avLst/>
            <a:gdLst>
              <a:gd name="connsiteX0" fmla="*/ 8147754 w 8160895"/>
              <a:gd name="connsiteY0" fmla="*/ 3538645 h 4233288"/>
              <a:gd name="connsiteX1" fmla="*/ 67962 w 8160895"/>
              <a:gd name="connsiteY1" fmla="*/ 4233288 h 4233288"/>
              <a:gd name="connsiteX2" fmla="*/ 51982 w 8160895"/>
              <a:gd name="connsiteY2" fmla="*/ 4145960 h 4233288"/>
              <a:gd name="connsiteX3" fmla="*/ 0 w 8160895"/>
              <a:gd name="connsiteY3" fmla="*/ 3447455 h 4233288"/>
              <a:gd name="connsiteX4" fmla="*/ 309800 w 8160895"/>
              <a:gd name="connsiteY4" fmla="*/ 1871475 h 4233288"/>
              <a:gd name="connsiteX5" fmla="*/ 408373 w 8160895"/>
              <a:gd name="connsiteY5" fmla="*/ 1674478 h 4233288"/>
              <a:gd name="connsiteX6" fmla="*/ 816746 w 8160895"/>
              <a:gd name="connsiteY6" fmla="*/ 1111628 h 4233288"/>
              <a:gd name="connsiteX7" fmla="*/ 2478401 w 8160895"/>
              <a:gd name="connsiteY7" fmla="*/ 196997 h 4233288"/>
              <a:gd name="connsiteX8" fmla="*/ 3689438 w 8160895"/>
              <a:gd name="connsiteY8" fmla="*/ 14071 h 4233288"/>
              <a:gd name="connsiteX9" fmla="*/ 4069647 w 8160895"/>
              <a:gd name="connsiteY9" fmla="*/ 0 h 4233288"/>
              <a:gd name="connsiteX10" fmla="*/ 4590675 w 8160895"/>
              <a:gd name="connsiteY10" fmla="*/ 28142 h 4233288"/>
              <a:gd name="connsiteX11" fmla="*/ 4604757 w 8160895"/>
              <a:gd name="connsiteY11" fmla="*/ 28142 h 4233288"/>
              <a:gd name="connsiteX12" fmla="*/ 5998857 w 8160895"/>
              <a:gd name="connsiteY12" fmla="*/ 351781 h 4233288"/>
              <a:gd name="connsiteX13" fmla="*/ 7407040 w 8160895"/>
              <a:gd name="connsiteY13" fmla="*/ 1294554 h 4233288"/>
              <a:gd name="connsiteX14" fmla="*/ 8155576 w 8160895"/>
              <a:gd name="connsiteY14" fmla="*/ 3445476 h 423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60895" h="4233288">
                <a:moveTo>
                  <a:pt x="8147754" y="3538645"/>
                </a:moveTo>
                <a:lnTo>
                  <a:pt x="67962" y="4233288"/>
                </a:lnTo>
                <a:lnTo>
                  <a:pt x="51982" y="4145960"/>
                </a:lnTo>
                <a:cubicBezTo>
                  <a:pt x="17822" y="3924998"/>
                  <a:pt x="-1" y="3690184"/>
                  <a:pt x="0" y="3447455"/>
                </a:cubicBezTo>
                <a:cubicBezTo>
                  <a:pt x="0" y="2842391"/>
                  <a:pt x="112654" y="2293613"/>
                  <a:pt x="309800" y="1871475"/>
                </a:cubicBezTo>
                <a:cubicBezTo>
                  <a:pt x="337964" y="1801119"/>
                  <a:pt x="366127" y="1744834"/>
                  <a:pt x="408373" y="1674478"/>
                </a:cubicBezTo>
                <a:cubicBezTo>
                  <a:pt x="521028" y="1463409"/>
                  <a:pt x="661846" y="1280483"/>
                  <a:pt x="816746" y="1111628"/>
                </a:cubicBezTo>
                <a:cubicBezTo>
                  <a:pt x="1070219" y="759847"/>
                  <a:pt x="1703901" y="408066"/>
                  <a:pt x="2478401" y="196997"/>
                </a:cubicBezTo>
                <a:cubicBezTo>
                  <a:pt x="2914938" y="70356"/>
                  <a:pt x="3337392" y="14071"/>
                  <a:pt x="3689438" y="14071"/>
                </a:cubicBezTo>
                <a:cubicBezTo>
                  <a:pt x="3816174" y="14071"/>
                  <a:pt x="3942910" y="0"/>
                  <a:pt x="4069647" y="0"/>
                </a:cubicBezTo>
                <a:cubicBezTo>
                  <a:pt x="4266792" y="0"/>
                  <a:pt x="4435775" y="14071"/>
                  <a:pt x="4590675" y="28142"/>
                </a:cubicBezTo>
                <a:cubicBezTo>
                  <a:pt x="4604757" y="28142"/>
                  <a:pt x="4604757" y="28142"/>
                  <a:pt x="4604757" y="28142"/>
                </a:cubicBezTo>
                <a:cubicBezTo>
                  <a:pt x="5083538" y="70356"/>
                  <a:pt x="5548238" y="168855"/>
                  <a:pt x="5998857" y="351781"/>
                </a:cubicBezTo>
                <a:cubicBezTo>
                  <a:pt x="6533966" y="562850"/>
                  <a:pt x="7012748" y="858346"/>
                  <a:pt x="7407040" y="1294554"/>
                </a:cubicBezTo>
                <a:cubicBezTo>
                  <a:pt x="7977353" y="1938314"/>
                  <a:pt x="8199142" y="2669139"/>
                  <a:pt x="8155576" y="3445476"/>
                </a:cubicBezTo>
                <a:close/>
              </a:path>
            </a:pathLst>
          </a:custGeom>
          <a:solidFill>
            <a:srgbClr val="82C836">
              <a:alpha val="70000"/>
            </a:srgbClr>
          </a:solidFill>
          <a:ln>
            <a:noFill/>
          </a:ln>
        </p:spPr>
        <p:txBody>
          <a:bodyPr vert="horz" wrap="square" lIns="121920" tIns="60960" rIns="121920" bIns="60960" numCol="1" anchor="t" anchorCtr="0" compatLnSpc="1">
            <a:prstTxWarp prst="textNoShape">
              <a:avLst/>
            </a:prstTxWarp>
            <a:noAutofit/>
          </a:bodyPr>
          <a:lstStyle/>
          <a:p>
            <a:endParaRPr lang="zh-CN" altLang="en-US"/>
          </a:p>
        </p:txBody>
      </p:sp>
      <p:sp>
        <p:nvSpPr>
          <p:cNvPr id="38" name="矩形 37"/>
          <p:cNvSpPr/>
          <p:nvPr/>
        </p:nvSpPr>
        <p:spPr>
          <a:xfrm>
            <a:off x="470374" y="98630"/>
            <a:ext cx="11469301" cy="4967514"/>
          </a:xfrm>
          <a:prstGeom prst="rect">
            <a:avLst/>
          </a:prstGeom>
        </p:spPr>
        <p:txBody>
          <a:bodyPr wrap="square">
            <a:spAutoFit/>
          </a:bodyPr>
          <a:lstStyle/>
          <a:p>
            <a:pPr>
              <a:lnSpc>
                <a:spcPct val="110000"/>
              </a:lnSpc>
            </a:pPr>
            <a:r>
              <a:rPr lang="en-US" altLang="zh-CN" sz="3200" dirty="0">
                <a:latin typeface="Times New Roman" panose="02020603050405020304" pitchFamily="18" charset="0"/>
                <a:ea typeface="华文细黑" panose="02010600040101010101" pitchFamily="2" charset="-122"/>
                <a:cs typeface="Times New Roman" panose="02020603050405020304" pitchFamily="18" charset="0"/>
              </a:rPr>
              <a:t>I have a strong will to have dinner with </a:t>
            </a:r>
            <a:r>
              <a:rPr lang="en-US" altLang="zh-CN" sz="3200" dirty="0" err="1">
                <a:latin typeface="Times New Roman" panose="02020603050405020304" pitchFamily="18" charset="0"/>
                <a:ea typeface="华文细黑" panose="02010600040101010101" pitchFamily="2" charset="-122"/>
                <a:cs typeface="Times New Roman" panose="02020603050405020304" pitchFamily="18" charset="0"/>
              </a:rPr>
              <a:t>Mozi</a:t>
            </a:r>
            <a:r>
              <a:rPr lang="en-US" altLang="zh-CN" sz="3200" dirty="0">
                <a:latin typeface="Times New Roman" panose="02020603050405020304" pitchFamily="18" charset="0"/>
                <a:ea typeface="华文细黑" panose="02010600040101010101" pitchFamily="2" charset="-122"/>
                <a:cs typeface="Times New Roman" panose="02020603050405020304" pitchFamily="18" charset="0"/>
              </a:rPr>
              <a:t>, the pioneer of </a:t>
            </a:r>
            <a:r>
              <a:rPr lang="en-US" altLang="zh-CN" sz="3200" dirty="0" err="1">
                <a:latin typeface="Times New Roman" panose="02020603050405020304" pitchFamily="18" charset="0"/>
                <a:ea typeface="华文细黑" panose="02010600040101010101" pitchFamily="2" charset="-122"/>
                <a:cs typeface="Times New Roman" panose="02020603050405020304" pitchFamily="18" charset="0"/>
              </a:rPr>
              <a:t>Mohism</a:t>
            </a:r>
            <a:r>
              <a:rPr lang="en-US" altLang="zh-CN" sz="3200" dirty="0">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3200" dirty="0">
                <a:latin typeface="Times New Roman" panose="02020603050405020304" pitchFamily="18" charset="0"/>
                <a:ea typeface="华文细黑" panose="02010600040101010101" pitchFamily="2" charset="-122"/>
                <a:cs typeface="Times New Roman" panose="02020603050405020304" pitchFamily="18" charset="0"/>
              </a:rPr>
              <a:t>墨家</a:t>
            </a:r>
            <a:r>
              <a:rPr lang="en-US" altLang="zh-CN" sz="3200" dirty="0">
                <a:latin typeface="Times New Roman" panose="02020603050405020304" pitchFamily="18" charset="0"/>
                <a:ea typeface="华文细黑" panose="02010600040101010101" pitchFamily="2" charset="-122"/>
                <a:cs typeface="Times New Roman" panose="02020603050405020304" pitchFamily="18" charset="0"/>
              </a:rPr>
              <a:t>). It is universally acknowledged that </a:t>
            </a:r>
            <a:r>
              <a:rPr lang="en-US" altLang="zh-CN" sz="3200" dirty="0" err="1">
                <a:latin typeface="Times New Roman" panose="02020603050405020304" pitchFamily="18" charset="0"/>
                <a:ea typeface="华文细黑" panose="02010600040101010101" pitchFamily="2" charset="-122"/>
                <a:cs typeface="Times New Roman" panose="02020603050405020304" pitchFamily="18" charset="0"/>
              </a:rPr>
              <a:t>Mohism</a:t>
            </a:r>
            <a:r>
              <a:rPr lang="en-US" altLang="zh-CN" sz="3200" dirty="0">
                <a:latin typeface="Times New Roman" panose="02020603050405020304" pitchFamily="18" charset="0"/>
                <a:ea typeface="华文细黑" panose="02010600040101010101" pitchFamily="2" charset="-122"/>
                <a:cs typeface="Times New Roman" panose="02020603050405020304" pitchFamily="18" charset="0"/>
              </a:rPr>
              <a:t> is a theory with advanced idea ,which is promoted by the Chinese </a:t>
            </a:r>
            <a:r>
              <a:rPr lang="en-US" altLang="zh-CN" sz="3200" dirty="0" smtClean="0">
                <a:latin typeface="Times New Roman" panose="02020603050405020304" pitchFamily="18" charset="0"/>
                <a:ea typeface="华文细黑" panose="02010600040101010101" pitchFamily="2" charset="-122"/>
                <a:cs typeface="Times New Roman" panose="02020603050405020304" pitchFamily="18" charset="0"/>
              </a:rPr>
              <a:t>government today</a:t>
            </a:r>
            <a:r>
              <a:rPr lang="en-US" altLang="zh-CN" sz="3200" dirty="0">
                <a:latin typeface="Times New Roman" panose="02020603050405020304" pitchFamily="18" charset="0"/>
                <a:ea typeface="华文细黑" panose="02010600040101010101" pitchFamily="2" charset="-122"/>
                <a:cs typeface="Times New Roman" panose="02020603050405020304" pitchFamily="18" charset="0"/>
              </a:rPr>
              <a:t>. As a result of the historical condition limitation , his ideal harmonious society has not been able to appear , but his thoughts of “The universal love ”,“ Against Aggression ”,“ Thrifty ” have provided rich cultural resources to the 21st century China′s </a:t>
            </a:r>
            <a:r>
              <a:rPr lang="en-US" altLang="zh-CN" sz="3200" dirty="0" smtClean="0">
                <a:latin typeface="Times New Roman" panose="02020603050405020304" pitchFamily="18" charset="0"/>
                <a:ea typeface="华文细黑" panose="02010600040101010101" pitchFamily="2" charset="-122"/>
                <a:cs typeface="Times New Roman" panose="02020603050405020304" pitchFamily="18" charset="0"/>
              </a:rPr>
              <a:t>harmonious society‘s construction . I’d like to have a debate of the realization of </a:t>
            </a:r>
            <a:r>
              <a:rPr lang="en-US" altLang="zh-CN" sz="3200" dirty="0" smtClean="0">
                <a:latin typeface="Times New Roman" panose="02020603050405020304" pitchFamily="18" charset="0"/>
                <a:ea typeface="华文细黑" panose="02010600040101010101" pitchFamily="2" charset="-122"/>
                <a:cs typeface="Times New Roman" panose="02020603050405020304" pitchFamily="18" charset="0"/>
              </a:rPr>
              <a:t>his points </a:t>
            </a:r>
            <a:r>
              <a:rPr lang="en-US" altLang="zh-CN" sz="3200" dirty="0" smtClean="0">
                <a:latin typeface="Times New Roman" panose="02020603050405020304" pitchFamily="18" charset="0"/>
                <a:ea typeface="华文细黑" panose="02010600040101010101" pitchFamily="2" charset="-122"/>
                <a:cs typeface="Times New Roman" panose="02020603050405020304" pitchFamily="18" charset="0"/>
              </a:rPr>
              <a:t>of view with him over dinner</a:t>
            </a:r>
            <a:r>
              <a:rPr lang="en-US" altLang="zh-CN" sz="3200" dirty="0" smtClean="0">
                <a:solidFill>
                  <a:schemeClr val="bg1"/>
                </a:solidFill>
                <a:latin typeface="华文细黑" panose="02010600040101010101" pitchFamily="2" charset="-122"/>
                <a:ea typeface="华文细黑" panose="02010600040101010101" pitchFamily="2" charset="-122"/>
              </a:rPr>
              <a:t>.</a:t>
            </a:r>
            <a:endParaRPr lang="en-US" altLang="zh-CN" sz="32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32940141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4E96E4C-A786-42C8-98B7-EB52B4851D53}" type="slidenum">
              <a:rPr lang="zh-CN" altLang="en-US" sz="2000" smtClean="0">
                <a:latin typeface="Andalus" panose="02020603050405020304" pitchFamily="18" charset="-78"/>
                <a:cs typeface="Andalus" panose="02020603050405020304" pitchFamily="18" charset="-78"/>
              </a:rPr>
              <a:pPr>
                <a:defRPr/>
              </a:pPr>
              <a:t>14</a:t>
            </a:fld>
            <a:endParaRPr lang="zh-CN" altLang="en-US" sz="2000">
              <a:latin typeface="Andalus" panose="02020603050405020304" pitchFamily="18" charset="-78"/>
              <a:cs typeface="Andalus" panose="02020603050405020304" pitchFamily="18" charset="-78"/>
            </a:endParaRPr>
          </a:p>
        </p:txBody>
      </p:sp>
      <p:sp>
        <p:nvSpPr>
          <p:cNvPr id="3" name="TextBox 2"/>
          <p:cNvSpPr txBox="1"/>
          <p:nvPr/>
        </p:nvSpPr>
        <p:spPr>
          <a:xfrm>
            <a:off x="1115356" y="801852"/>
            <a:ext cx="6030670" cy="584775"/>
          </a:xfrm>
          <a:prstGeom prst="rect">
            <a:avLst/>
          </a:prstGeom>
          <a:noFill/>
        </p:spPr>
        <p:txBody>
          <a:bodyPr wrap="square" rtlCol="0">
            <a:spAutoFit/>
          </a:bodyPr>
          <a:lstStyle/>
          <a:p>
            <a:r>
              <a:rPr lang="en-US" altLang="zh-CN" sz="3200" dirty="0">
                <a:solidFill>
                  <a:srgbClr val="0000FF"/>
                </a:solidFill>
                <a:latin typeface="Andalus" panose="02020603050405020304" pitchFamily="18" charset="-78"/>
                <a:cs typeface="Andalus" panose="02020603050405020304" pitchFamily="18" charset="-78"/>
              </a:rPr>
              <a:t>Which period did </a:t>
            </a:r>
            <a:r>
              <a:rPr lang="en-US" altLang="zh-CN" sz="3200" dirty="0" err="1">
                <a:solidFill>
                  <a:srgbClr val="0000FF"/>
                </a:solidFill>
                <a:latin typeface="Andalus" panose="02020603050405020304" pitchFamily="18" charset="-78"/>
                <a:cs typeface="Andalus" panose="02020603050405020304" pitchFamily="18" charset="-78"/>
              </a:rPr>
              <a:t>Mozi</a:t>
            </a:r>
            <a:r>
              <a:rPr lang="en-US" altLang="zh-CN" sz="3200" dirty="0">
                <a:solidFill>
                  <a:srgbClr val="0000FF"/>
                </a:solidFill>
                <a:latin typeface="Andalus" panose="02020603050405020304" pitchFamily="18" charset="-78"/>
                <a:cs typeface="Andalus" panose="02020603050405020304" pitchFamily="18" charset="-78"/>
              </a:rPr>
              <a:t> live in</a:t>
            </a:r>
            <a:r>
              <a:rPr lang="en-US" altLang="zh-CN" sz="3200" dirty="0" smtClean="0">
                <a:solidFill>
                  <a:srgbClr val="0000FF"/>
                </a:solidFill>
                <a:latin typeface="Andalus" panose="02020603050405020304" pitchFamily="18" charset="-78"/>
                <a:cs typeface="Andalus" panose="02020603050405020304" pitchFamily="18" charset="-78"/>
              </a:rPr>
              <a:t>?</a:t>
            </a:r>
            <a:endParaRPr lang="zh-CN" altLang="en-US" sz="3200" dirty="0">
              <a:solidFill>
                <a:srgbClr val="0000FF"/>
              </a:solidFill>
              <a:latin typeface="Andalus" panose="02020603050405020304" pitchFamily="18" charset="-78"/>
              <a:cs typeface="Andalus" panose="02020603050405020304" pitchFamily="18" charset="-78"/>
            </a:endParaRPr>
          </a:p>
        </p:txBody>
      </p:sp>
      <p:sp>
        <p:nvSpPr>
          <p:cNvPr id="4" name="矩形 3"/>
          <p:cNvSpPr/>
          <p:nvPr/>
        </p:nvSpPr>
        <p:spPr>
          <a:xfrm>
            <a:off x="695400" y="1718810"/>
            <a:ext cx="6096000" cy="584775"/>
          </a:xfrm>
          <a:prstGeom prst="rect">
            <a:avLst/>
          </a:prstGeom>
        </p:spPr>
        <p:txBody>
          <a:bodyPr>
            <a:spAutoFit/>
          </a:bodyPr>
          <a:lstStyle/>
          <a:p>
            <a:r>
              <a:rPr lang="el-GR" altLang="zh-CN" sz="3200" dirty="0">
                <a:cs typeface="Andalus" panose="02020603050405020304" pitchFamily="18" charset="-78"/>
              </a:rPr>
              <a:t>α </a:t>
            </a:r>
            <a:r>
              <a:rPr lang="en-US" altLang="zh-CN" sz="3200" dirty="0" smtClean="0">
                <a:latin typeface="Andalus" panose="02020603050405020304" pitchFamily="18" charset="-78"/>
                <a:cs typeface="Andalus" panose="02020603050405020304" pitchFamily="18" charset="-78"/>
              </a:rPr>
              <a:t>.The </a:t>
            </a:r>
            <a:r>
              <a:rPr lang="en-US" altLang="zh-CN" sz="3200" dirty="0">
                <a:latin typeface="Andalus" panose="02020603050405020304" pitchFamily="18" charset="-78"/>
                <a:cs typeface="Andalus" panose="02020603050405020304" pitchFamily="18" charset="-78"/>
              </a:rPr>
              <a:t>spring and Autumn Period</a:t>
            </a:r>
            <a:endParaRPr lang="en-US" altLang="zh-CN" sz="3200" dirty="0">
              <a:effectLst/>
              <a:latin typeface="Andalus" panose="02020603050405020304" pitchFamily="18" charset="-78"/>
              <a:cs typeface="Andalus" panose="02020603050405020304" pitchFamily="18" charset="-78"/>
            </a:endParaRPr>
          </a:p>
        </p:txBody>
      </p:sp>
      <p:sp>
        <p:nvSpPr>
          <p:cNvPr id="5" name="矩形 4"/>
          <p:cNvSpPr/>
          <p:nvPr/>
        </p:nvSpPr>
        <p:spPr>
          <a:xfrm>
            <a:off x="7079602" y="1718810"/>
            <a:ext cx="3801041" cy="584775"/>
          </a:xfrm>
          <a:prstGeom prst="rect">
            <a:avLst/>
          </a:prstGeom>
        </p:spPr>
        <p:txBody>
          <a:bodyPr wrap="none">
            <a:spAutoFit/>
          </a:bodyPr>
          <a:lstStyle/>
          <a:p>
            <a:r>
              <a:rPr lang="el-GR" altLang="zh-CN" sz="3200" dirty="0">
                <a:cs typeface="Andalus" panose="02020603050405020304" pitchFamily="18" charset="-78"/>
              </a:rPr>
              <a:t>β </a:t>
            </a:r>
            <a:r>
              <a:rPr lang="en-US" altLang="zh-CN" sz="3200" dirty="0" smtClean="0">
                <a:latin typeface="Andalus" panose="02020603050405020304" pitchFamily="18" charset="-78"/>
                <a:cs typeface="Andalus" panose="02020603050405020304" pitchFamily="18" charset="-78"/>
              </a:rPr>
              <a:t>.The </a:t>
            </a:r>
            <a:r>
              <a:rPr lang="en-US" altLang="zh-CN" sz="3200" dirty="0">
                <a:latin typeface="Andalus" panose="02020603050405020304" pitchFamily="18" charset="-78"/>
                <a:cs typeface="Andalus" panose="02020603050405020304" pitchFamily="18" charset="-78"/>
              </a:rPr>
              <a:t>Warring States</a:t>
            </a:r>
            <a:endParaRPr lang="en-US" altLang="zh-CN" sz="3200" dirty="0">
              <a:effectLst/>
              <a:latin typeface="Andalus" panose="02020603050405020304" pitchFamily="18" charset="-78"/>
              <a:cs typeface="Andalus" panose="02020603050405020304" pitchFamily="18" charset="-78"/>
            </a:endParaRPr>
          </a:p>
        </p:txBody>
      </p:sp>
      <p:sp>
        <p:nvSpPr>
          <p:cNvPr id="6" name="TextBox 5"/>
          <p:cNvSpPr txBox="1"/>
          <p:nvPr/>
        </p:nvSpPr>
        <p:spPr>
          <a:xfrm>
            <a:off x="1087712" y="2888940"/>
            <a:ext cx="7368480" cy="1077218"/>
          </a:xfrm>
          <a:prstGeom prst="rect">
            <a:avLst/>
          </a:prstGeom>
          <a:noFill/>
        </p:spPr>
        <p:txBody>
          <a:bodyPr wrap="square" rtlCol="0">
            <a:spAutoFit/>
          </a:bodyPr>
          <a:lstStyle>
            <a:defPPr>
              <a:defRPr lang="zh-CN"/>
            </a:defPPr>
            <a:lvl1pPr>
              <a:defRPr sz="3200">
                <a:solidFill>
                  <a:srgbClr val="0000FF"/>
                </a:solidFill>
                <a:latin typeface="Andalus" panose="02020603050405020304" pitchFamily="18" charset="-78"/>
                <a:cs typeface="Andalus" panose="02020603050405020304" pitchFamily="18" charset="-78"/>
              </a:defRPr>
            </a:lvl1pPr>
          </a:lstStyle>
          <a:p>
            <a:r>
              <a:rPr lang="en-US" altLang="zh-CN" dirty="0"/>
              <a:t>(Multiple choice)</a:t>
            </a:r>
          </a:p>
          <a:p>
            <a:r>
              <a:rPr lang="en-US" altLang="zh-CN" dirty="0"/>
              <a:t>What is his  central ideas?</a:t>
            </a:r>
          </a:p>
        </p:txBody>
      </p:sp>
      <p:sp>
        <p:nvSpPr>
          <p:cNvPr id="7" name="TextBox 6"/>
          <p:cNvSpPr txBox="1"/>
          <p:nvPr/>
        </p:nvSpPr>
        <p:spPr>
          <a:xfrm>
            <a:off x="695400" y="3879050"/>
            <a:ext cx="11496599" cy="1569660"/>
          </a:xfrm>
          <a:prstGeom prst="rect">
            <a:avLst/>
          </a:prstGeom>
          <a:noFill/>
        </p:spPr>
        <p:txBody>
          <a:bodyPr wrap="square" rtlCol="0">
            <a:spAutoFit/>
          </a:bodyPr>
          <a:lstStyle/>
          <a:p>
            <a:r>
              <a:rPr lang="en-US" altLang="zh-CN" sz="3200" dirty="0">
                <a:latin typeface="Andalus" panose="02020603050405020304" pitchFamily="18" charset="-78"/>
                <a:cs typeface="Andalus" panose="02020603050405020304" pitchFamily="18" charset="-78"/>
              </a:rPr>
              <a:t>α . The </a:t>
            </a:r>
            <a:r>
              <a:rPr lang="en-US" altLang="zh-CN" sz="3200" dirty="0" smtClean="0">
                <a:latin typeface="Andalus" panose="02020603050405020304" pitchFamily="18" charset="-78"/>
                <a:cs typeface="Andalus" panose="02020603050405020304" pitchFamily="18" charset="-78"/>
              </a:rPr>
              <a:t>Universal Love          	</a:t>
            </a:r>
            <a:r>
              <a:rPr lang="en-US" altLang="zh-CN" sz="3200" dirty="0" smtClean="0">
                <a:latin typeface="Andalus" panose="02020603050405020304" pitchFamily="18" charset="-78"/>
                <a:cs typeface="Andalus" panose="02020603050405020304" pitchFamily="18" charset="-78"/>
              </a:rPr>
              <a:t>	β .Individual</a:t>
            </a:r>
          </a:p>
          <a:p>
            <a:endParaRPr lang="en-US" altLang="zh-CN" sz="3200" dirty="0" smtClean="0">
              <a:latin typeface="Andalus" panose="02020603050405020304" pitchFamily="18" charset="-78"/>
              <a:cs typeface="Andalus" panose="02020603050405020304" pitchFamily="18" charset="-78"/>
            </a:endParaRPr>
          </a:p>
          <a:p>
            <a:r>
              <a:rPr lang="en-US" altLang="zh-CN" sz="3200" dirty="0">
                <a:latin typeface="Andalus" panose="02020603050405020304" pitchFamily="18" charset="-78"/>
                <a:cs typeface="Andalus" panose="02020603050405020304" pitchFamily="18" charset="-78"/>
              </a:rPr>
              <a:t>γ . Rule </a:t>
            </a:r>
            <a:r>
              <a:rPr lang="en-US" altLang="zh-CN" sz="3200" dirty="0" smtClean="0">
                <a:latin typeface="Andalus" panose="02020603050405020304" pitchFamily="18" charset="-78"/>
                <a:cs typeface="Andalus" panose="02020603050405020304" pitchFamily="18" charset="-78"/>
              </a:rPr>
              <a:t>By </a:t>
            </a:r>
            <a:r>
              <a:rPr lang="en-US" altLang="zh-CN" sz="3200" dirty="0">
                <a:latin typeface="Andalus" panose="02020603050405020304" pitchFamily="18" charset="-78"/>
                <a:cs typeface="Andalus" panose="02020603050405020304" pitchFamily="18" charset="-78"/>
              </a:rPr>
              <a:t>L</a:t>
            </a:r>
            <a:r>
              <a:rPr lang="en-US" altLang="zh-CN" sz="3200" dirty="0" smtClean="0">
                <a:latin typeface="Andalus" panose="02020603050405020304" pitchFamily="18" charset="-78"/>
                <a:cs typeface="Andalus" panose="02020603050405020304" pitchFamily="18" charset="-78"/>
              </a:rPr>
              <a:t>aw		</a:t>
            </a:r>
            <a:r>
              <a:rPr lang="el-GR" altLang="zh-CN" sz="3200" dirty="0">
                <a:cs typeface="Andalus" panose="02020603050405020304" pitchFamily="18" charset="-78"/>
              </a:rPr>
              <a:t> </a:t>
            </a:r>
            <a:r>
              <a:rPr lang="en-US" altLang="zh-CN" sz="3200" dirty="0" smtClean="0">
                <a:cs typeface="Andalus" panose="02020603050405020304" pitchFamily="18" charset="-78"/>
              </a:rPr>
              <a:t>			</a:t>
            </a:r>
            <a:r>
              <a:rPr lang="el-GR" altLang="zh-CN" sz="3200" dirty="0" smtClean="0">
                <a:cs typeface="Andalus" panose="02020603050405020304" pitchFamily="18" charset="-78"/>
              </a:rPr>
              <a:t>δ</a:t>
            </a:r>
            <a:r>
              <a:rPr lang="en-US" altLang="zh-CN" sz="3200" dirty="0">
                <a:latin typeface="Andalus" panose="02020603050405020304" pitchFamily="18" charset="-78"/>
                <a:cs typeface="Andalus" panose="02020603050405020304" pitchFamily="18" charset="-78"/>
              </a:rPr>
              <a:t>. Against Aggression </a:t>
            </a:r>
          </a:p>
        </p:txBody>
      </p:sp>
      <p:sp>
        <p:nvSpPr>
          <p:cNvPr id="10" name="笑脸 9"/>
          <p:cNvSpPr/>
          <p:nvPr/>
        </p:nvSpPr>
        <p:spPr>
          <a:xfrm>
            <a:off x="658156" y="1727786"/>
            <a:ext cx="457200" cy="457200"/>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笑脸 11"/>
          <p:cNvSpPr/>
          <p:nvPr/>
        </p:nvSpPr>
        <p:spPr>
          <a:xfrm>
            <a:off x="630512" y="3878970"/>
            <a:ext cx="457200" cy="457200"/>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笑脸 12"/>
          <p:cNvSpPr/>
          <p:nvPr/>
        </p:nvSpPr>
        <p:spPr>
          <a:xfrm>
            <a:off x="7106886" y="4891219"/>
            <a:ext cx="457200" cy="457200"/>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395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a:spLocks/>
          </p:cNvSpPr>
          <p:nvPr/>
        </p:nvSpPr>
        <p:spPr bwMode="auto">
          <a:xfrm rot="9502714">
            <a:off x="274817" y="2576520"/>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2" name="Freeform 5"/>
          <p:cNvSpPr>
            <a:spLocks/>
          </p:cNvSpPr>
          <p:nvPr/>
        </p:nvSpPr>
        <p:spPr bwMode="auto">
          <a:xfrm rot="17952227">
            <a:off x="2519340" y="2648535"/>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3" name="Freeform 5"/>
          <p:cNvSpPr>
            <a:spLocks/>
          </p:cNvSpPr>
          <p:nvPr/>
        </p:nvSpPr>
        <p:spPr bwMode="auto">
          <a:xfrm rot="3526558">
            <a:off x="4702143" y="2663363"/>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4" name="TextBox 6"/>
          <p:cNvSpPr txBox="1"/>
          <p:nvPr/>
        </p:nvSpPr>
        <p:spPr>
          <a:xfrm>
            <a:off x="820775" y="2952505"/>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1</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5" name="TextBox 7"/>
          <p:cNvSpPr txBox="1"/>
          <p:nvPr/>
        </p:nvSpPr>
        <p:spPr>
          <a:xfrm>
            <a:off x="3189851" y="2981401"/>
            <a:ext cx="537735"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2</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6" name="TextBox 8"/>
          <p:cNvSpPr txBox="1"/>
          <p:nvPr/>
        </p:nvSpPr>
        <p:spPr>
          <a:xfrm>
            <a:off x="5294820" y="2981400"/>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3</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grpSp>
        <p:nvGrpSpPr>
          <p:cNvPr id="2" name="组合 1"/>
          <p:cNvGrpSpPr/>
          <p:nvPr/>
        </p:nvGrpSpPr>
        <p:grpSpPr>
          <a:xfrm>
            <a:off x="6948994" y="2686172"/>
            <a:ext cx="5272278" cy="1878756"/>
            <a:chOff x="6948994" y="2686172"/>
            <a:chExt cx="5272278" cy="1878756"/>
          </a:xfrm>
        </p:grpSpPr>
        <p:sp>
          <p:nvSpPr>
            <p:cNvPr id="18" name="矩形 17"/>
            <p:cNvSpPr/>
            <p:nvPr/>
          </p:nvSpPr>
          <p:spPr>
            <a:xfrm>
              <a:off x="8875092" y="3136184"/>
              <a:ext cx="3346180" cy="978729"/>
            </a:xfrm>
            <a:prstGeom prst="rect">
              <a:avLst/>
            </a:prstGeom>
          </p:spPr>
          <p:txBody>
            <a:bodyPr wrap="square">
              <a:spAutoFit/>
            </a:bodyPr>
            <a:lstStyle/>
            <a:p>
              <a:pPr fontAlgn="auto">
                <a:lnSpc>
                  <a:spcPct val="90000"/>
                </a:lnSpc>
                <a:spcBef>
                  <a:spcPts val="0"/>
                </a:spcBef>
                <a:spcAft>
                  <a:spcPts val="0"/>
                </a:spcAft>
                <a:defRPr/>
              </a:pPr>
              <a:r>
                <a:rPr lang="en-US" altLang="zh-CN" sz="3733" dirty="0" smtClean="0">
                  <a:solidFill>
                    <a:schemeClr val="tx1">
                      <a:lumMod val="50000"/>
                      <a:lumOff val="50000"/>
                    </a:schemeClr>
                  </a:solidFill>
                  <a:latin typeface="华文细黑" panose="02010600040101010101" pitchFamily="2" charset="-122"/>
                  <a:ea typeface="华文细黑" panose="02010600040101010101" pitchFamily="2" charset="-122"/>
                </a:rPr>
                <a:t>Richard , 15</a:t>
              </a:r>
              <a:endParaRPr lang="en-US" altLang="zh-CN" sz="3733" dirty="0">
                <a:solidFill>
                  <a:schemeClr val="tx1">
                    <a:lumMod val="50000"/>
                    <a:lumOff val="50000"/>
                  </a:schemeClr>
                </a:solidFill>
                <a:latin typeface="华文细黑" panose="02010600040101010101" pitchFamily="2" charset="-122"/>
                <a:ea typeface="华文细黑" panose="02010600040101010101" pitchFamily="2" charset="-122"/>
              </a:endParaRPr>
            </a:p>
            <a:p>
              <a:pPr fontAlgn="auto">
                <a:lnSpc>
                  <a:spcPct val="90000"/>
                </a:lnSpc>
                <a:spcBef>
                  <a:spcPts val="0"/>
                </a:spcBef>
                <a:spcAft>
                  <a:spcPts val="0"/>
                </a:spcAft>
                <a:defRPr/>
              </a:pPr>
              <a:endParaRPr lang="en-US" altLang="zh-CN" sz="2667"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nvGrpSpPr>
            <p:cNvPr id="17" name="组合 16"/>
            <p:cNvGrpSpPr/>
            <p:nvPr/>
          </p:nvGrpSpPr>
          <p:grpSpPr>
            <a:xfrm>
              <a:off x="6948994" y="2686172"/>
              <a:ext cx="1800977" cy="1878756"/>
              <a:chOff x="7464194" y="2649258"/>
              <a:chExt cx="1800977" cy="1878756"/>
            </a:xfrm>
          </p:grpSpPr>
          <p:sp>
            <p:nvSpPr>
              <p:cNvPr id="19" name="Freeform 5"/>
              <p:cNvSpPr>
                <a:spLocks/>
              </p:cNvSpPr>
              <p:nvPr/>
            </p:nvSpPr>
            <p:spPr bwMode="auto">
              <a:xfrm rot="4363796">
                <a:off x="7425305" y="2688147"/>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chemeClr val="accent4">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20" name="TextBox 19"/>
              <p:cNvSpPr txBox="1"/>
              <p:nvPr/>
            </p:nvSpPr>
            <p:spPr>
              <a:xfrm>
                <a:off x="7966199" y="3018703"/>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4</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grpSp>
      </p:grpSp>
    </p:spTree>
    <p:extLst>
      <p:ext uri="{BB962C8B-B14F-4D97-AF65-F5344CB8AC3E}">
        <p14:creationId xmlns:p14="http://schemas.microsoft.com/office/powerpoint/2010/main" val="81871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16</a:t>
            </a:fld>
            <a:endParaRPr lang="zh-CN" altLang="en-US"/>
          </a:p>
        </p:txBody>
      </p:sp>
      <p:sp>
        <p:nvSpPr>
          <p:cNvPr id="3" name="TextBox 2"/>
          <p:cNvSpPr txBox="1"/>
          <p:nvPr/>
        </p:nvSpPr>
        <p:spPr>
          <a:xfrm>
            <a:off x="4655840" y="413665"/>
            <a:ext cx="3375375" cy="923330"/>
          </a:xfrm>
          <a:prstGeom prst="rect">
            <a:avLst/>
          </a:prstGeom>
          <a:noFill/>
        </p:spPr>
        <p:txBody>
          <a:bodyPr wrap="square" rtlCol="0">
            <a:spAutoFit/>
          </a:bodyPr>
          <a:lstStyle/>
          <a:p>
            <a:r>
              <a:rPr lang="en-US" altLang="zh-CN" sz="5400" dirty="0" smtClean="0"/>
              <a:t>Who is she?</a:t>
            </a:r>
            <a:endParaRPr lang="zh-CN" altLang="en-US" dirty="0"/>
          </a:p>
        </p:txBody>
      </p:sp>
      <p:pic>
        <p:nvPicPr>
          <p:cNvPr id="3074" name="Picture 2" descr="E:\USER\Desktop\39082137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635" y="1538790"/>
            <a:ext cx="6660740" cy="4500500"/>
          </a:xfrm>
          <a:prstGeom prst="rect">
            <a:avLst/>
          </a:prstGeom>
          <a:noFill/>
          <a:extLst>
            <a:ext uri="{909E8E84-426E-40DD-AFC4-6F175D3DCCD1}">
              <a14:hiddenFill xmlns:a14="http://schemas.microsoft.com/office/drawing/2010/main">
                <a:solidFill>
                  <a:srgbClr val="FFFFFF"/>
                </a:solidFill>
              </a14:hiddenFill>
            </a:ext>
          </a:extLst>
        </p:spPr>
      </p:pic>
      <p:sp>
        <p:nvSpPr>
          <p:cNvPr id="4" name="三十二角星 3"/>
          <p:cNvSpPr/>
          <p:nvPr/>
        </p:nvSpPr>
        <p:spPr>
          <a:xfrm>
            <a:off x="8256240" y="406416"/>
            <a:ext cx="3195355" cy="2925325"/>
          </a:xfrm>
          <a:prstGeom prst="star3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dirty="0" smtClean="0">
                <a:latin typeface="DFKai-SB" panose="03000509000000000000" pitchFamily="65" charset="-120"/>
                <a:ea typeface="DFKai-SB" panose="03000509000000000000" pitchFamily="65" charset="-120"/>
              </a:rPr>
              <a:t>J . K . Rowling</a:t>
            </a:r>
            <a:endParaRPr lang="zh-CN" altLang="en-US" sz="2800"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211311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solidFill>
                  <a:prstClr val="black">
                    <a:tint val="75000"/>
                  </a:prstClr>
                </a:solidFill>
              </a:rPr>
              <a:pPr>
                <a:defRPr/>
              </a:pPr>
              <a:t>17</a:t>
            </a:fld>
            <a:endParaRPr lang="zh-CN" altLang="en-US">
              <a:solidFill>
                <a:prstClr val="black">
                  <a:tint val="75000"/>
                </a:prstClr>
              </a:solidFill>
            </a:endParaRPr>
          </a:p>
        </p:txBody>
      </p:sp>
      <p:graphicFrame>
        <p:nvGraphicFramePr>
          <p:cNvPr id="6" name="图示 5"/>
          <p:cNvGraphicFramePr/>
          <p:nvPr/>
        </p:nvGraphicFramePr>
        <p:xfrm>
          <a:off x="2810635" y="5544235"/>
          <a:ext cx="6558391"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2926405" y="647107"/>
            <a:ext cx="6390711" cy="2646878"/>
          </a:xfrm>
          <a:prstGeom prst="rect">
            <a:avLst/>
          </a:prstGeom>
          <a:noFill/>
        </p:spPr>
        <p:txBody>
          <a:bodyPr wrap="square" rtlCol="0">
            <a:spAutoFit/>
          </a:bodyPr>
          <a:lstStyle/>
          <a:p>
            <a:r>
              <a:rPr lang="en-US" altLang="zh-CN" sz="16600" dirty="0" smtClean="0">
                <a:solidFill>
                  <a:prstClr val="black"/>
                </a:solidFill>
              </a:rPr>
              <a:t>GUESS!</a:t>
            </a:r>
            <a:endParaRPr lang="zh-CN" altLang="en-US" sz="16600" dirty="0">
              <a:solidFill>
                <a:prstClr val="black"/>
              </a:solidFill>
            </a:endParaRPr>
          </a:p>
        </p:txBody>
      </p:sp>
      <p:sp>
        <p:nvSpPr>
          <p:cNvPr id="10" name="TextBox 9"/>
          <p:cNvSpPr txBox="1"/>
          <p:nvPr/>
        </p:nvSpPr>
        <p:spPr>
          <a:xfrm>
            <a:off x="3935760" y="3293985"/>
            <a:ext cx="4661275" cy="1446550"/>
          </a:xfrm>
          <a:prstGeom prst="rect">
            <a:avLst/>
          </a:prstGeom>
          <a:noFill/>
        </p:spPr>
        <p:txBody>
          <a:bodyPr wrap="square" rtlCol="0">
            <a:spAutoFit/>
          </a:bodyPr>
          <a:lstStyle/>
          <a:p>
            <a:r>
              <a:rPr lang="en-US" altLang="zh-CN" sz="4400" dirty="0" smtClean="0">
                <a:solidFill>
                  <a:prstClr val="black"/>
                </a:solidFill>
              </a:rPr>
              <a:t>Which book is this video based on?</a:t>
            </a:r>
            <a:endParaRPr lang="zh-CN" altLang="en-US" sz="4400" dirty="0">
              <a:solidFill>
                <a:prstClr val="black"/>
              </a:solidFill>
            </a:endParaRPr>
          </a:p>
        </p:txBody>
      </p:sp>
    </p:spTree>
    <p:extLst>
      <p:ext uri="{BB962C8B-B14F-4D97-AF65-F5344CB8AC3E}">
        <p14:creationId xmlns:p14="http://schemas.microsoft.com/office/powerpoint/2010/main" val="2706122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p:cNvSpPr>
            <a:spLocks/>
          </p:cNvSpPr>
          <p:nvPr/>
        </p:nvSpPr>
        <p:spPr bwMode="auto">
          <a:xfrm rot="16738507">
            <a:off x="8570806" y="1731097"/>
            <a:ext cx="4543442" cy="3120742"/>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chemeClr val="accent4">
              <a:lumMod val="60000"/>
              <a:lumOff val="40000"/>
            </a:schemeClr>
          </a:solidFill>
          <a:ln>
            <a:noFill/>
          </a:ln>
        </p:spPr>
        <p:style>
          <a:lnRef idx="2">
            <a:schemeClr val="accent4"/>
          </a:lnRef>
          <a:fillRef idx="1">
            <a:schemeClr val="lt1"/>
          </a:fillRef>
          <a:effectRef idx="0">
            <a:schemeClr val="accent4"/>
          </a:effectRef>
          <a:fontRef idx="minor">
            <a:schemeClr val="dk1"/>
          </a:fontRef>
        </p:style>
        <p:txBody>
          <a:bodyPr vert="horz" wrap="square" lIns="121920" tIns="60960" rIns="121920" bIns="60960" numCol="1" anchor="t" anchorCtr="0" compatLnSpc="1">
            <a:prstTxWarp prst="textNoShape">
              <a:avLst/>
            </a:prstTxWarp>
          </a:bodyPr>
          <a:lstStyle/>
          <a:p>
            <a:endParaRPr lang="zh-CN" altLang="en-US" dirty="0">
              <a:solidFill>
                <a:schemeClr val="tx2">
                  <a:lumMod val="60000"/>
                  <a:lumOff val="40000"/>
                </a:schemeClr>
              </a:solidFill>
            </a:endParaRPr>
          </a:p>
        </p:txBody>
      </p:sp>
      <p:sp>
        <p:nvSpPr>
          <p:cNvPr id="4" name="TextBox 3"/>
          <p:cNvSpPr txBox="1"/>
          <p:nvPr/>
        </p:nvSpPr>
        <p:spPr>
          <a:xfrm>
            <a:off x="9276997" y="2647692"/>
            <a:ext cx="3131060" cy="1754326"/>
          </a:xfrm>
          <a:prstGeom prst="rect">
            <a:avLst/>
          </a:prstGeom>
          <a:noFill/>
        </p:spPr>
        <p:txBody>
          <a:bodyPr wrap="square" rtlCol="0">
            <a:spAutoFit/>
          </a:bodyPr>
          <a:lstStyle/>
          <a:p>
            <a:pPr algn="ctr"/>
            <a:r>
              <a:rPr lang="en-US" altLang="zh-CN" sz="5400" dirty="0">
                <a:solidFill>
                  <a:schemeClr val="bg1"/>
                </a:solidFill>
                <a:latin typeface="Segoe UI" panose="020B0502040204020203" pitchFamily="34" charset="0"/>
                <a:ea typeface="Segoe UI" panose="020B0502040204020203" pitchFamily="34" charset="0"/>
                <a:cs typeface="Segoe UI" panose="020B0502040204020203" pitchFamily="34" charset="0"/>
              </a:rPr>
              <a:t>J.K. Rowling</a:t>
            </a:r>
            <a:endParaRPr lang="zh-CN" altLang="en-US" sz="5400" dirty="0">
              <a:solidFill>
                <a:schemeClr val="bg1"/>
              </a:solidFill>
              <a:latin typeface="Segoe UI" panose="020B0502040204020203" pitchFamily="34" charset="0"/>
              <a:cs typeface="Segoe UI" panose="020B0502040204020203" pitchFamily="34" charset="0"/>
            </a:endParaRPr>
          </a:p>
        </p:txBody>
      </p:sp>
      <p:sp>
        <p:nvSpPr>
          <p:cNvPr id="5" name="TextBox 4"/>
          <p:cNvSpPr txBox="1"/>
          <p:nvPr/>
        </p:nvSpPr>
        <p:spPr>
          <a:xfrm>
            <a:off x="110334" y="13648"/>
            <a:ext cx="9316035" cy="6124754"/>
          </a:xfrm>
          <a:prstGeom prst="rect">
            <a:avLst/>
          </a:prstGeom>
          <a:noFill/>
        </p:spPr>
        <p:txBody>
          <a:bodyPr wrap="square" rtlCol="0">
            <a:spAutoFit/>
          </a:bodyPr>
          <a:lstStyle/>
          <a:p>
            <a:r>
              <a:rPr lang="en-US" altLang="zh-CN" sz="2800" dirty="0" smtClean="0">
                <a:latin typeface="Book Antiqua" panose="02040602050305030304" pitchFamily="18" charset="0"/>
              </a:rPr>
              <a:t>I have always been dreaming to have dinner with J. K. Rowling,</a:t>
            </a:r>
            <a:r>
              <a:rPr lang="en-US" altLang="zh-CN" sz="2800" dirty="0">
                <a:latin typeface="Book Antiqua" panose="02040602050305030304" pitchFamily="18" charset="0"/>
              </a:rPr>
              <a:t> the </a:t>
            </a:r>
            <a:r>
              <a:rPr lang="en-US" altLang="zh-CN" sz="2800" dirty="0" smtClean="0">
                <a:latin typeface="Book Antiqua" panose="02040602050305030304" pitchFamily="18" charset="0"/>
              </a:rPr>
              <a:t>writer </a:t>
            </a:r>
            <a:r>
              <a:rPr lang="en-US" altLang="zh-CN" sz="2800" dirty="0">
                <a:latin typeface="Book Antiqua" panose="02040602050305030304" pitchFamily="18" charset="0"/>
              </a:rPr>
              <a:t>of the famous book </a:t>
            </a:r>
            <a:r>
              <a:rPr lang="en-US" altLang="zh-CN" sz="2800" dirty="0" smtClean="0">
                <a:latin typeface="Book Antiqua" panose="02040602050305030304" pitchFamily="18" charset="0"/>
              </a:rPr>
              <a:t>series “Harry </a:t>
            </a:r>
            <a:r>
              <a:rPr lang="en-US" altLang="zh-CN" sz="2800" dirty="0">
                <a:latin typeface="Book Antiqua" panose="02040602050305030304" pitchFamily="18" charset="0"/>
              </a:rPr>
              <a:t>Potter</a:t>
            </a:r>
            <a:r>
              <a:rPr lang="en-US" altLang="zh-CN" sz="2800" dirty="0" smtClean="0">
                <a:latin typeface="Book Antiqua" panose="02040602050305030304" pitchFamily="18" charset="0"/>
              </a:rPr>
              <a:t>”. It was in 1989 when she developed the idea of creating the magical little boy “Harry Potter”. Lasting for 18 years, the Harry Potter series finally comes to an end with the seventh book “</a:t>
            </a:r>
            <a:r>
              <a:rPr lang="en-US" altLang="zh-CN" sz="2800" dirty="0">
                <a:latin typeface="Book Antiqua" panose="02040602050305030304" pitchFamily="18" charset="0"/>
              </a:rPr>
              <a:t>Harry </a:t>
            </a:r>
            <a:r>
              <a:rPr lang="en-US" altLang="zh-CN" sz="2800" dirty="0" smtClean="0">
                <a:latin typeface="Book Antiqua" panose="02040602050305030304" pitchFamily="18" charset="0"/>
              </a:rPr>
              <a:t>Potter </a:t>
            </a:r>
            <a:r>
              <a:rPr lang="en-US" altLang="zh-CN" sz="2800" dirty="0">
                <a:latin typeface="Book Antiqua" panose="02040602050305030304" pitchFamily="18" charset="0"/>
              </a:rPr>
              <a:t>and the deathly </a:t>
            </a:r>
            <a:r>
              <a:rPr lang="en-US" altLang="zh-CN" sz="2800" dirty="0" smtClean="0">
                <a:latin typeface="Book Antiqua" panose="02040602050305030304" pitchFamily="18" charset="0"/>
              </a:rPr>
              <a:t>hallows”. Being made into films, Harry Potter series, which is translated into 67 languages, is fashionable world wide. Not only does it attract many children, but some adults also regard it as their favorite book. I’m one of the fans as well and I have dreamt to make an appointment with J. K. Rowling when I was just a little boy. I also admire her unique imagination and hope to have a further communication with her.</a:t>
            </a:r>
            <a:endParaRPr lang="zh-CN" altLang="en-US" sz="2800" dirty="0">
              <a:latin typeface="Book Antiqua" panose="02040602050305030304" pitchFamily="18" charset="0"/>
            </a:endParaRPr>
          </a:p>
        </p:txBody>
      </p:sp>
    </p:spTree>
    <p:extLst>
      <p:ext uri="{BB962C8B-B14F-4D97-AF65-F5344CB8AC3E}">
        <p14:creationId xmlns:p14="http://schemas.microsoft.com/office/powerpoint/2010/main" val="13358096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5"/>
          <p:cNvSpPr>
            <a:spLocks/>
          </p:cNvSpPr>
          <p:nvPr/>
        </p:nvSpPr>
        <p:spPr bwMode="auto">
          <a:xfrm rot="17952227">
            <a:off x="5119552" y="2657472"/>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8" name="TextBox 7"/>
          <p:cNvSpPr txBox="1"/>
          <p:nvPr/>
        </p:nvSpPr>
        <p:spPr>
          <a:xfrm>
            <a:off x="5653884" y="3018702"/>
            <a:ext cx="537735"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2</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grpSp>
        <p:nvGrpSpPr>
          <p:cNvPr id="5" name="组合 4"/>
          <p:cNvGrpSpPr/>
          <p:nvPr/>
        </p:nvGrpSpPr>
        <p:grpSpPr>
          <a:xfrm>
            <a:off x="7262612" y="2649257"/>
            <a:ext cx="1800977" cy="1878756"/>
            <a:chOff x="7262612" y="2649257"/>
            <a:chExt cx="1800977" cy="1878756"/>
          </a:xfrm>
        </p:grpSpPr>
        <p:sp>
          <p:nvSpPr>
            <p:cNvPr id="17" name="Freeform 5"/>
            <p:cNvSpPr>
              <a:spLocks/>
            </p:cNvSpPr>
            <p:nvPr/>
          </p:nvSpPr>
          <p:spPr bwMode="auto">
            <a:xfrm rot="3526558">
              <a:off x="7223723" y="2688146"/>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9" name="TextBox 8"/>
            <p:cNvSpPr txBox="1"/>
            <p:nvPr/>
          </p:nvSpPr>
          <p:spPr>
            <a:xfrm>
              <a:off x="7764617" y="3018702"/>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3</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4" name="组合 3"/>
          <p:cNvGrpSpPr/>
          <p:nvPr/>
        </p:nvGrpSpPr>
        <p:grpSpPr>
          <a:xfrm>
            <a:off x="449831" y="2551493"/>
            <a:ext cx="5407741" cy="1800977"/>
            <a:chOff x="1092141" y="2551494"/>
            <a:chExt cx="5407741" cy="1800977"/>
          </a:xfrm>
        </p:grpSpPr>
        <p:sp>
          <p:nvSpPr>
            <p:cNvPr id="12" name="Freeform 5"/>
            <p:cNvSpPr>
              <a:spLocks/>
            </p:cNvSpPr>
            <p:nvPr/>
          </p:nvSpPr>
          <p:spPr bwMode="auto">
            <a:xfrm rot="9502714">
              <a:off x="1092141" y="2551494"/>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grpSp>
          <p:nvGrpSpPr>
            <p:cNvPr id="2" name="组合 1"/>
            <p:cNvGrpSpPr/>
            <p:nvPr/>
          </p:nvGrpSpPr>
          <p:grpSpPr>
            <a:xfrm>
              <a:off x="1711525" y="2948947"/>
              <a:ext cx="4788357" cy="944119"/>
              <a:chOff x="1711525" y="2948947"/>
              <a:chExt cx="4788357" cy="944119"/>
            </a:xfrm>
          </p:grpSpPr>
          <p:sp>
            <p:nvSpPr>
              <p:cNvPr id="7" name="TextBox 6"/>
              <p:cNvSpPr txBox="1"/>
              <p:nvPr/>
            </p:nvSpPr>
            <p:spPr>
              <a:xfrm>
                <a:off x="1711525" y="2980059"/>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1</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0" name="矩形 9"/>
              <p:cNvSpPr/>
              <p:nvPr/>
            </p:nvSpPr>
            <p:spPr>
              <a:xfrm>
                <a:off x="3153702" y="2948947"/>
                <a:ext cx="3346180" cy="609334"/>
              </a:xfrm>
              <a:prstGeom prst="rect">
                <a:avLst/>
              </a:prstGeom>
            </p:spPr>
            <p:txBody>
              <a:bodyPr wrap="square">
                <a:spAutoFit/>
              </a:bodyPr>
              <a:lstStyle/>
              <a:p>
                <a:pPr fontAlgn="auto">
                  <a:lnSpc>
                    <a:spcPct val="90000"/>
                  </a:lnSpc>
                  <a:spcBef>
                    <a:spcPts val="0"/>
                  </a:spcBef>
                  <a:spcAft>
                    <a:spcPts val="0"/>
                  </a:spcAft>
                  <a:defRPr/>
                </a:pPr>
                <a:r>
                  <a:rPr lang="en-US" altLang="zh-CN" sz="3733" dirty="0">
                    <a:solidFill>
                      <a:schemeClr val="bg1">
                        <a:lumMod val="50000"/>
                      </a:schemeClr>
                    </a:solidFill>
                    <a:latin typeface="华文细黑" panose="02010600040101010101" pitchFamily="2" charset="-122"/>
                    <a:ea typeface="华文细黑" panose="02010600040101010101" pitchFamily="2" charset="-122"/>
                  </a:rPr>
                  <a:t>Tiger, </a:t>
                </a:r>
                <a:r>
                  <a:rPr lang="en-US" altLang="zh-CN" sz="3733" dirty="0" smtClean="0">
                    <a:solidFill>
                      <a:schemeClr val="bg1">
                        <a:lumMod val="50000"/>
                      </a:schemeClr>
                    </a:solidFill>
                    <a:latin typeface="华文细黑" panose="02010600040101010101" pitchFamily="2" charset="-122"/>
                    <a:ea typeface="华文细黑" panose="02010600040101010101" pitchFamily="2" charset="-122"/>
                  </a:rPr>
                  <a:t>17</a:t>
                </a:r>
                <a:endParaRPr lang="en-US" altLang="zh-CN" sz="3733" dirty="0">
                  <a:solidFill>
                    <a:schemeClr val="bg1">
                      <a:lumMod val="50000"/>
                    </a:schemeClr>
                  </a:solidFill>
                  <a:latin typeface="华文细黑" panose="02010600040101010101" pitchFamily="2" charset="-122"/>
                  <a:ea typeface="华文细黑" panose="02010600040101010101" pitchFamily="2" charset="-122"/>
                </a:endParaRPr>
              </a:p>
            </p:txBody>
          </p:sp>
        </p:grpSp>
      </p:grpSp>
      <p:grpSp>
        <p:nvGrpSpPr>
          <p:cNvPr id="14" name="组合 13"/>
          <p:cNvGrpSpPr/>
          <p:nvPr/>
        </p:nvGrpSpPr>
        <p:grpSpPr>
          <a:xfrm>
            <a:off x="9452445" y="2649256"/>
            <a:ext cx="1800977" cy="1878756"/>
            <a:chOff x="7262612" y="2649257"/>
            <a:chExt cx="1800977" cy="1878756"/>
          </a:xfrm>
        </p:grpSpPr>
        <p:sp>
          <p:nvSpPr>
            <p:cNvPr id="15" name="Freeform 5"/>
            <p:cNvSpPr>
              <a:spLocks/>
            </p:cNvSpPr>
            <p:nvPr/>
          </p:nvSpPr>
          <p:spPr bwMode="auto">
            <a:xfrm rot="4363796">
              <a:off x="7223723" y="2688146"/>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chemeClr val="accent4">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8" name="TextBox 17"/>
            <p:cNvSpPr txBox="1"/>
            <p:nvPr/>
          </p:nvSpPr>
          <p:spPr>
            <a:xfrm>
              <a:off x="7764617" y="3018702"/>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4</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Tree>
    <p:extLst>
      <p:ext uri="{BB962C8B-B14F-4D97-AF65-F5344CB8AC3E}">
        <p14:creationId xmlns:p14="http://schemas.microsoft.com/office/powerpoint/2010/main" val="322385491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Who is she?</a:t>
            </a:r>
            <a:endParaRPr lang="zh-CN" altLang="en-US" dirty="0"/>
          </a:p>
        </p:txBody>
      </p:sp>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3</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775" y="1430095"/>
            <a:ext cx="3903880" cy="5176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9554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364107" y="1185997"/>
            <a:ext cx="4555105" cy="4417839"/>
            <a:chOff x="5152038" y="1671650"/>
            <a:chExt cx="1784735" cy="1706030"/>
          </a:xfrm>
        </p:grpSpPr>
        <p:sp>
          <p:nvSpPr>
            <p:cNvPr id="4" name="Freeform 5"/>
            <p:cNvSpPr>
              <a:spLocks/>
            </p:cNvSpPr>
            <p:nvPr/>
          </p:nvSpPr>
          <p:spPr bwMode="auto">
            <a:xfrm>
              <a:off x="5157065" y="1671650"/>
              <a:ext cx="1779708" cy="1706030"/>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5" name="Freeform 5"/>
            <p:cNvSpPr>
              <a:spLocks/>
            </p:cNvSpPr>
            <p:nvPr/>
          </p:nvSpPr>
          <p:spPr bwMode="auto">
            <a:xfrm rot="1493204">
              <a:off x="5152038" y="1686576"/>
              <a:ext cx="1761786" cy="1670215"/>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grpSp>
      <p:sp>
        <p:nvSpPr>
          <p:cNvPr id="6" name="TextBox 10"/>
          <p:cNvSpPr txBox="1"/>
          <p:nvPr/>
        </p:nvSpPr>
        <p:spPr>
          <a:xfrm>
            <a:off x="8792684" y="2371532"/>
            <a:ext cx="3599343" cy="923330"/>
          </a:xfrm>
          <a:prstGeom prst="rect">
            <a:avLst/>
          </a:prstGeom>
          <a:noFill/>
        </p:spPr>
        <p:txBody>
          <a:bodyPr wrap="square" rtlCol="0">
            <a:spAutoFit/>
          </a:bodyPr>
          <a:lstStyle/>
          <a:p>
            <a:r>
              <a:rPr lang="en-US" altLang="zh-CN" sz="5400" b="1" dirty="0">
                <a:solidFill>
                  <a:schemeClr val="bg1"/>
                </a:solidFill>
                <a:latin typeface="Algerian" panose="04020705040A02060702" pitchFamily="82" charset="0"/>
                <a:ea typeface="华文细黑" panose="02010600040101010101" pitchFamily="2" charset="-122"/>
              </a:rPr>
              <a:t>Rihanna</a:t>
            </a:r>
            <a:endParaRPr lang="zh-CN" altLang="en-US" sz="2000" b="1" dirty="0">
              <a:solidFill>
                <a:schemeClr val="bg1"/>
              </a:solidFill>
              <a:latin typeface="Algerian" panose="04020705040A02060702" pitchFamily="82" charset="0"/>
              <a:ea typeface="华文细黑" panose="02010600040101010101" pitchFamily="2" charset="-122"/>
            </a:endParaRPr>
          </a:p>
        </p:txBody>
      </p:sp>
      <p:sp>
        <p:nvSpPr>
          <p:cNvPr id="8" name="矩形 7"/>
          <p:cNvSpPr/>
          <p:nvPr/>
        </p:nvSpPr>
        <p:spPr>
          <a:xfrm>
            <a:off x="-1" y="98630"/>
            <a:ext cx="9741406" cy="6592574"/>
          </a:xfrm>
          <a:prstGeom prst="rect">
            <a:avLst/>
          </a:prstGeom>
        </p:spPr>
        <p:txBody>
          <a:bodyPr wrap="square">
            <a:spAutoFit/>
          </a:bodyPr>
          <a:lstStyle/>
          <a:p>
            <a:pPr>
              <a:lnSpc>
                <a:spcPct val="120000"/>
              </a:lnSpc>
            </a:pPr>
            <a:r>
              <a:rPr lang="en-US" altLang="zh-CN" sz="3200" dirty="0">
                <a:latin typeface="微软雅黑" panose="020B0503020204020204" pitchFamily="34" charset="-122"/>
                <a:ea typeface="华文细黑"/>
              </a:rPr>
              <a:t>I’d appreciate a chance to have dinner with Robyn </a:t>
            </a:r>
            <a:r>
              <a:rPr lang="en-US" altLang="zh-CN" sz="3200" dirty="0" err="1">
                <a:latin typeface="微软雅黑" panose="020B0503020204020204" pitchFamily="34" charset="-122"/>
                <a:ea typeface="华文细黑"/>
              </a:rPr>
              <a:t>Fenty</a:t>
            </a:r>
            <a:r>
              <a:rPr lang="en-US" altLang="zh-CN" sz="3200" dirty="0">
                <a:latin typeface="微软雅黑" panose="020B0503020204020204" pitchFamily="34" charset="-122"/>
                <a:ea typeface="华文细黑"/>
              </a:rPr>
              <a:t>, </a:t>
            </a:r>
            <a:r>
              <a:rPr lang="en-US" altLang="zh-CN" sz="3200" dirty="0">
                <a:solidFill>
                  <a:srgbClr val="FF0000"/>
                </a:solidFill>
                <a:latin typeface="微软雅黑" panose="020B0503020204020204" pitchFamily="34" charset="-122"/>
                <a:ea typeface="华文细黑"/>
              </a:rPr>
              <a:t>a.k.a. </a:t>
            </a:r>
            <a:r>
              <a:rPr lang="en-US" altLang="zh-CN" sz="3200" dirty="0">
                <a:latin typeface="微软雅黑" panose="020B0503020204020204" pitchFamily="34" charset="-122"/>
                <a:ea typeface="华文细黑"/>
              </a:rPr>
              <a:t>Rihanna. As an eight-time </a:t>
            </a:r>
            <a:r>
              <a:rPr lang="en-US" altLang="zh-CN" sz="3200" dirty="0" smtClean="0">
                <a:latin typeface="微软雅黑" panose="020B0503020204020204" pitchFamily="34" charset="-122"/>
                <a:ea typeface="华文细黑"/>
              </a:rPr>
              <a:t>Grammy</a:t>
            </a:r>
            <a:r>
              <a:rPr lang="zh-CN" altLang="en-US" sz="3200" dirty="0" smtClean="0">
                <a:latin typeface="微软雅黑" panose="020B0503020204020204" pitchFamily="34" charset="-122"/>
                <a:ea typeface="华文细黑"/>
              </a:rPr>
              <a:t>（格莱美）</a:t>
            </a:r>
            <a:r>
              <a:rPr lang="en-US" altLang="zh-CN" sz="3200" dirty="0" smtClean="0">
                <a:latin typeface="微软雅黑" panose="020B0503020204020204" pitchFamily="34" charset="-122"/>
                <a:ea typeface="华文细黑"/>
              </a:rPr>
              <a:t> </a:t>
            </a:r>
            <a:r>
              <a:rPr lang="en-US" altLang="zh-CN" sz="3200" dirty="0">
                <a:latin typeface="微软雅黑" panose="020B0503020204020204" pitchFamily="34" charset="-122"/>
                <a:ea typeface="华文细黑"/>
              </a:rPr>
              <a:t>winner, this </a:t>
            </a:r>
            <a:r>
              <a:rPr lang="en-US" altLang="zh-CN" sz="3200" dirty="0" smtClean="0">
                <a:latin typeface="微软雅黑" panose="020B0503020204020204" pitchFamily="34" charset="-122"/>
                <a:ea typeface="华文细黑"/>
              </a:rPr>
              <a:t>Barbadian</a:t>
            </a:r>
            <a:r>
              <a:rPr lang="zh-CN" altLang="en-US" sz="3200" dirty="0" smtClean="0">
                <a:latin typeface="微软雅黑" panose="020B0503020204020204" pitchFamily="34" charset="-122"/>
                <a:ea typeface="华文细黑"/>
              </a:rPr>
              <a:t>（巴巴多斯的）</a:t>
            </a:r>
            <a:r>
              <a:rPr lang="en-US" altLang="zh-CN" sz="3200" dirty="0" smtClean="0">
                <a:latin typeface="微软雅黑" panose="020B0503020204020204" pitchFamily="34" charset="-122"/>
                <a:ea typeface="华文细黑"/>
              </a:rPr>
              <a:t> </a:t>
            </a:r>
            <a:r>
              <a:rPr lang="en-US" altLang="zh-CN" sz="3200" dirty="0">
                <a:latin typeface="微软雅黑" panose="020B0503020204020204" pitchFamily="34" charset="-122"/>
                <a:ea typeface="华文细黑"/>
              </a:rPr>
              <a:t>girl is a talented singer selling out millions of copies of music, with as many </a:t>
            </a:r>
            <a:r>
              <a:rPr lang="en-US" altLang="zh-CN" sz="3200" dirty="0" smtClean="0">
                <a:latin typeface="微软雅黑" panose="020B0503020204020204" pitchFamily="34" charset="-122"/>
                <a:ea typeface="华文细黑"/>
              </a:rPr>
              <a:t>#1 </a:t>
            </a:r>
            <a:r>
              <a:rPr lang="en-US" altLang="zh-CN" sz="3200" dirty="0">
                <a:latin typeface="微软雅黑" panose="020B0503020204020204" pitchFamily="34" charset="-122"/>
                <a:ea typeface="华文细黑"/>
              </a:rPr>
              <a:t>singles on Billboard Hot 100 as Michael Jackson. Involved in many fields, she is not only an artist but also an </a:t>
            </a:r>
            <a:r>
              <a:rPr lang="en-US" altLang="zh-CN" sz="3200" dirty="0">
                <a:solidFill>
                  <a:srgbClr val="FF0000"/>
                </a:solidFill>
                <a:latin typeface="微软雅黑" panose="020B0503020204020204" pitchFamily="34" charset="-122"/>
                <a:ea typeface="华文细黑"/>
              </a:rPr>
              <a:t>entrepreneur</a:t>
            </a:r>
            <a:r>
              <a:rPr lang="en-US" altLang="zh-CN" sz="3200" dirty="0">
                <a:latin typeface="微软雅黑" panose="020B0503020204020204" pitchFamily="34" charset="-122"/>
                <a:ea typeface="华文细黑"/>
              </a:rPr>
              <a:t> </a:t>
            </a:r>
            <a:r>
              <a:rPr lang="en-US" altLang="zh-CN" sz="3200" dirty="0">
                <a:solidFill>
                  <a:srgbClr val="FF0000"/>
                </a:solidFill>
                <a:latin typeface="微软雅黑" panose="020B0503020204020204" pitchFamily="34" charset="-122"/>
                <a:ea typeface="华文细黑"/>
              </a:rPr>
              <a:t>collaborating</a:t>
            </a:r>
            <a:r>
              <a:rPr lang="en-US" altLang="zh-CN" sz="3200" dirty="0">
                <a:latin typeface="微软雅黑" panose="020B0503020204020204" pitchFamily="34" charset="-122"/>
                <a:ea typeface="华文细黑"/>
              </a:rPr>
              <a:t> with brands such as Puma and Dior. Being a fan listening to her songs for about five years, I would really like to learn about how this 27-year-old girl succeeds.</a:t>
            </a:r>
          </a:p>
        </p:txBody>
      </p:sp>
    </p:spTree>
    <p:extLst>
      <p:ext uri="{BB962C8B-B14F-4D97-AF65-F5344CB8AC3E}">
        <p14:creationId xmlns:p14="http://schemas.microsoft.com/office/powerpoint/2010/main" val="2226581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43200000">
                                      <p:cBhvr>
                                        <p:cTn id="6" dur="50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Diamonds</a:t>
            </a:r>
            <a:endParaRPr lang="zh-CN" altLang="en-US" dirty="0"/>
          </a:p>
        </p:txBody>
      </p:sp>
      <p:sp>
        <p:nvSpPr>
          <p:cNvPr id="4" name="内容占位符 3"/>
          <p:cNvSpPr>
            <a:spLocks noGrp="1"/>
          </p:cNvSpPr>
          <p:nvPr>
            <p:ph sz="half" idx="1"/>
          </p:nvPr>
        </p:nvSpPr>
        <p:spPr>
          <a:xfrm>
            <a:off x="560385" y="1223755"/>
            <a:ext cx="5384800" cy="4525963"/>
          </a:xfrm>
        </p:spPr>
        <p:txBody>
          <a:bodyPr/>
          <a:lstStyle/>
          <a:p>
            <a:r>
              <a:rPr lang="en-US" altLang="zh-CN" sz="2800" dirty="0"/>
              <a:t>Shine bright like a diamond</a:t>
            </a:r>
            <a:br>
              <a:rPr lang="en-US" altLang="zh-CN" sz="2800" dirty="0"/>
            </a:br>
            <a:r>
              <a:rPr lang="en-US" altLang="zh-CN" sz="2800" dirty="0"/>
              <a:t>Shine bright like a diamond</a:t>
            </a:r>
            <a:br>
              <a:rPr lang="en-US" altLang="zh-CN" sz="2800" dirty="0"/>
            </a:br>
            <a:r>
              <a:rPr lang="en-US" altLang="zh-CN" sz="2800" dirty="0"/>
              <a:t/>
            </a:r>
            <a:br>
              <a:rPr lang="en-US" altLang="zh-CN" sz="2800" dirty="0"/>
            </a:br>
            <a:r>
              <a:rPr lang="en-US" altLang="zh-CN" sz="2800" dirty="0"/>
              <a:t>Find light in the </a:t>
            </a:r>
            <a:r>
              <a:rPr lang="en-US" altLang="zh-CN" sz="2800" dirty="0" smtClean="0"/>
              <a:t>_________ </a:t>
            </a:r>
            <a:r>
              <a:rPr lang="en-US" altLang="zh-CN" sz="2800" dirty="0"/>
              <a:t>sea</a:t>
            </a:r>
            <a:br>
              <a:rPr lang="en-US" altLang="zh-CN" sz="2800" dirty="0"/>
            </a:br>
            <a:r>
              <a:rPr lang="en-US" altLang="zh-CN" sz="2800" dirty="0"/>
              <a:t>I choose to be </a:t>
            </a:r>
            <a:r>
              <a:rPr lang="en-US" altLang="zh-CN" sz="2800" dirty="0" smtClean="0"/>
              <a:t>_____</a:t>
            </a:r>
            <a:r>
              <a:rPr lang="en-US" altLang="zh-CN" sz="2800" dirty="0"/>
              <a:t/>
            </a:r>
            <a:br>
              <a:rPr lang="en-US" altLang="zh-CN" sz="2800" dirty="0"/>
            </a:br>
            <a:r>
              <a:rPr lang="en-US" altLang="zh-CN" sz="2800" dirty="0"/>
              <a:t>You and I, you and I</a:t>
            </a:r>
            <a:br>
              <a:rPr lang="en-US" altLang="zh-CN" sz="2800" dirty="0"/>
            </a:br>
            <a:r>
              <a:rPr lang="en-US" altLang="zh-CN" sz="2800" dirty="0"/>
              <a:t>We’re like diamonds in the sky</a:t>
            </a:r>
            <a:br>
              <a:rPr lang="en-US" altLang="zh-CN" sz="2800" dirty="0"/>
            </a:br>
            <a:r>
              <a:rPr lang="en-US" altLang="zh-CN" sz="2800" dirty="0"/>
              <a:t/>
            </a:r>
            <a:br>
              <a:rPr lang="en-US" altLang="zh-CN" sz="2800" dirty="0"/>
            </a:br>
            <a:r>
              <a:rPr lang="en-US" altLang="zh-CN" sz="2800" dirty="0"/>
              <a:t>You’re a </a:t>
            </a:r>
            <a:r>
              <a:rPr lang="en-US" altLang="zh-CN" sz="2800" dirty="0" smtClean="0"/>
              <a:t>________ </a:t>
            </a:r>
            <a:r>
              <a:rPr lang="en-US" altLang="zh-CN" sz="2800" dirty="0"/>
              <a:t>star I see</a:t>
            </a:r>
            <a:br>
              <a:rPr lang="en-US" altLang="zh-CN" sz="2800" dirty="0"/>
            </a:br>
            <a:r>
              <a:rPr lang="en-US" altLang="zh-CN" sz="2800" dirty="0"/>
              <a:t>A vision of ecstasy</a:t>
            </a:r>
            <a:br>
              <a:rPr lang="en-US" altLang="zh-CN" sz="2800" dirty="0"/>
            </a:br>
            <a:r>
              <a:rPr lang="en-US" altLang="zh-CN" sz="2800" dirty="0"/>
              <a:t>When you hold me, I’m </a:t>
            </a:r>
            <a:r>
              <a:rPr lang="en-US" altLang="zh-CN" sz="2800" dirty="0" smtClean="0"/>
              <a:t>_____</a:t>
            </a:r>
            <a:r>
              <a:rPr lang="en-US" altLang="zh-CN" sz="2800" dirty="0"/>
              <a:t/>
            </a:r>
            <a:br>
              <a:rPr lang="en-US" altLang="zh-CN" sz="2800" dirty="0"/>
            </a:br>
            <a:r>
              <a:rPr lang="en-US" altLang="zh-CN" sz="2800" dirty="0"/>
              <a:t>We’re like diamonds in the </a:t>
            </a:r>
            <a:r>
              <a:rPr lang="en-US" altLang="zh-CN" sz="2800" dirty="0" smtClean="0"/>
              <a:t>sky</a:t>
            </a:r>
            <a:endParaRPr lang="zh-CN" altLang="en-US" sz="2800" dirty="0"/>
          </a:p>
        </p:txBody>
      </p:sp>
      <p:sp>
        <p:nvSpPr>
          <p:cNvPr id="5" name="内容占位符 4"/>
          <p:cNvSpPr>
            <a:spLocks noGrp="1"/>
          </p:cNvSpPr>
          <p:nvPr>
            <p:ph sz="half" idx="2"/>
          </p:nvPr>
        </p:nvSpPr>
        <p:spPr>
          <a:xfrm>
            <a:off x="5645950" y="1268760"/>
            <a:ext cx="6546050" cy="4525963"/>
          </a:xfrm>
        </p:spPr>
        <p:txBody>
          <a:bodyPr/>
          <a:lstStyle/>
          <a:p>
            <a:r>
              <a:rPr lang="en-US" altLang="zh-CN" sz="2800" dirty="0"/>
              <a:t>I knew that we’d </a:t>
            </a:r>
            <a:r>
              <a:rPr lang="en-US" altLang="zh-CN" sz="2800" dirty="0" smtClean="0"/>
              <a:t>______ </a:t>
            </a:r>
            <a:r>
              <a:rPr lang="en-US" altLang="zh-CN" sz="2800" dirty="0"/>
              <a:t>one right away</a:t>
            </a:r>
            <a:br>
              <a:rPr lang="en-US" altLang="zh-CN" sz="2800" dirty="0"/>
            </a:br>
            <a:r>
              <a:rPr lang="en-US" altLang="zh-CN" sz="2800" dirty="0"/>
              <a:t>Oh, right away</a:t>
            </a:r>
            <a:br>
              <a:rPr lang="en-US" altLang="zh-CN" sz="2800" dirty="0"/>
            </a:br>
            <a:r>
              <a:rPr lang="en-US" altLang="zh-CN" sz="2800" dirty="0"/>
              <a:t>At first sight I felt the </a:t>
            </a:r>
            <a:r>
              <a:rPr lang="en-US" altLang="zh-CN" sz="2800" dirty="0" smtClean="0"/>
              <a:t>______ </a:t>
            </a:r>
            <a:r>
              <a:rPr lang="en-US" altLang="zh-CN" sz="2800" dirty="0"/>
              <a:t>of sun rays</a:t>
            </a:r>
            <a:br>
              <a:rPr lang="en-US" altLang="zh-CN" sz="2800" dirty="0"/>
            </a:br>
            <a:r>
              <a:rPr lang="en-US" altLang="zh-CN" sz="2800" dirty="0"/>
              <a:t>I saw the life inside your eyes</a:t>
            </a:r>
            <a:br>
              <a:rPr lang="en-US" altLang="zh-CN" sz="2800" dirty="0"/>
            </a:br>
            <a:r>
              <a:rPr lang="en-US" altLang="zh-CN" sz="2800" dirty="0"/>
              <a:t/>
            </a:r>
            <a:br>
              <a:rPr lang="en-US" altLang="zh-CN" sz="2800" dirty="0"/>
            </a:br>
            <a:r>
              <a:rPr lang="en-US" altLang="zh-CN" sz="2800" dirty="0"/>
              <a:t>So shine </a:t>
            </a:r>
            <a:r>
              <a:rPr lang="en-US" altLang="zh-CN" sz="2800" dirty="0" smtClean="0"/>
              <a:t>bright, ______, </a:t>
            </a:r>
            <a:r>
              <a:rPr lang="en-US" altLang="zh-CN" sz="2800" dirty="0"/>
              <a:t>you and I</a:t>
            </a:r>
            <a:br>
              <a:rPr lang="en-US" altLang="zh-CN" sz="2800" dirty="0"/>
            </a:br>
            <a:r>
              <a:rPr lang="en-US" altLang="zh-CN" sz="2800" dirty="0"/>
              <a:t>We’re beautiful like diamonds in the sky</a:t>
            </a:r>
            <a:br>
              <a:rPr lang="en-US" altLang="zh-CN" sz="2800" dirty="0"/>
            </a:br>
            <a:r>
              <a:rPr lang="en-US" altLang="zh-CN" sz="2800" dirty="0"/>
              <a:t>Eye to eye, so alive</a:t>
            </a:r>
            <a:br>
              <a:rPr lang="en-US" altLang="zh-CN" sz="2800" dirty="0"/>
            </a:br>
            <a:r>
              <a:rPr lang="en-US" altLang="zh-CN" sz="2800" dirty="0"/>
              <a:t>We’re beautiful like diamonds in the sky</a:t>
            </a:r>
            <a:endParaRPr lang="zh-CN" altLang="en-US" sz="2800" dirty="0"/>
          </a:p>
        </p:txBody>
      </p:sp>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5</a:t>
            </a:fld>
            <a:endParaRPr lang="zh-CN" altLang="en-US" dirty="0"/>
          </a:p>
        </p:txBody>
      </p:sp>
    </p:spTree>
    <p:extLst>
      <p:ext uri="{BB962C8B-B14F-4D97-AF65-F5344CB8AC3E}">
        <p14:creationId xmlns:p14="http://schemas.microsoft.com/office/powerpoint/2010/main" val="427950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Diamonds</a:t>
            </a:r>
            <a:endParaRPr lang="zh-CN" altLang="en-US" dirty="0"/>
          </a:p>
        </p:txBody>
      </p:sp>
      <p:sp>
        <p:nvSpPr>
          <p:cNvPr id="3" name="内容占位符 2"/>
          <p:cNvSpPr>
            <a:spLocks noGrp="1"/>
          </p:cNvSpPr>
          <p:nvPr>
            <p:ph sz="half" idx="1"/>
          </p:nvPr>
        </p:nvSpPr>
        <p:spPr/>
        <p:txBody>
          <a:bodyPr/>
          <a:lstStyle/>
          <a:p>
            <a:r>
              <a:rPr lang="en-US" altLang="zh-CN" sz="3200" dirty="0"/>
              <a:t>Palms rise to the </a:t>
            </a:r>
            <a:r>
              <a:rPr lang="en-US" altLang="zh-CN" sz="3200" dirty="0" smtClean="0"/>
              <a:t>________</a:t>
            </a:r>
            <a:r>
              <a:rPr lang="en-US" altLang="zh-CN" sz="3200" dirty="0"/>
              <a:t/>
            </a:r>
            <a:br>
              <a:rPr lang="en-US" altLang="zh-CN" sz="3200" dirty="0"/>
            </a:br>
            <a:r>
              <a:rPr lang="en-US" altLang="zh-CN" sz="3200" dirty="0"/>
              <a:t>As we moonshine and molly</a:t>
            </a:r>
            <a:br>
              <a:rPr lang="en-US" altLang="zh-CN" sz="3200" dirty="0"/>
            </a:br>
            <a:r>
              <a:rPr lang="en-US" altLang="zh-CN" sz="3200" dirty="0"/>
              <a:t>Feel </a:t>
            </a:r>
            <a:r>
              <a:rPr lang="en-US" altLang="zh-CN" sz="3200" dirty="0" smtClean="0"/>
              <a:t>the ______, </a:t>
            </a:r>
            <a:r>
              <a:rPr lang="en-US" altLang="zh-CN" sz="3200" dirty="0"/>
              <a:t>we’ll never die</a:t>
            </a:r>
            <a:br>
              <a:rPr lang="en-US" altLang="zh-CN" sz="3200" dirty="0"/>
            </a:br>
            <a:r>
              <a:rPr lang="en-US" altLang="zh-CN" sz="3200" dirty="0"/>
              <a:t>We’re like diamonds in the </a:t>
            </a:r>
            <a:r>
              <a:rPr lang="en-US" altLang="zh-CN" sz="3200" dirty="0" smtClean="0"/>
              <a:t>sky</a:t>
            </a:r>
            <a:endParaRPr lang="zh-CN" altLang="en-US" sz="3200" dirty="0"/>
          </a:p>
        </p:txBody>
      </p:sp>
      <p:sp>
        <p:nvSpPr>
          <p:cNvPr id="5" name="灯片编号占位符 4"/>
          <p:cNvSpPr>
            <a:spLocks noGrp="1"/>
          </p:cNvSpPr>
          <p:nvPr>
            <p:ph type="sldNum" sz="quarter" idx="12"/>
          </p:nvPr>
        </p:nvSpPr>
        <p:spPr/>
        <p:txBody>
          <a:bodyPr/>
          <a:lstStyle/>
          <a:p>
            <a:pPr>
              <a:defRPr/>
            </a:pPr>
            <a:fld id="{AB0D5811-AC7B-4E29-80B8-F7ADF695AEF9}" type="slidenum">
              <a:rPr lang="zh-CN" altLang="en-US" smtClean="0"/>
              <a:pPr>
                <a:defRPr/>
              </a:pPr>
              <a:t>6</a:t>
            </a:fld>
            <a:endParaRPr lang="zh-CN" altLang="en-US"/>
          </a:p>
        </p:txBody>
      </p:sp>
    </p:spTree>
    <p:extLst>
      <p:ext uri="{BB962C8B-B14F-4D97-AF65-F5344CB8AC3E}">
        <p14:creationId xmlns:p14="http://schemas.microsoft.com/office/powerpoint/2010/main" val="1001130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Diamonds</a:t>
            </a:r>
            <a:endParaRPr lang="zh-CN" altLang="en-US" dirty="0"/>
          </a:p>
        </p:txBody>
      </p:sp>
      <p:sp>
        <p:nvSpPr>
          <p:cNvPr id="4" name="内容占位符 3"/>
          <p:cNvSpPr>
            <a:spLocks noGrp="1"/>
          </p:cNvSpPr>
          <p:nvPr>
            <p:ph sz="half" idx="1"/>
          </p:nvPr>
        </p:nvSpPr>
        <p:spPr/>
        <p:txBody>
          <a:bodyPr/>
          <a:lstStyle/>
          <a:p>
            <a:r>
              <a:rPr lang="en-US" altLang="zh-CN" sz="2400" dirty="0"/>
              <a:t>Shine bright like a diamond</a:t>
            </a:r>
            <a:br>
              <a:rPr lang="en-US" altLang="zh-CN" sz="2400" dirty="0"/>
            </a:br>
            <a:r>
              <a:rPr lang="en-US" altLang="zh-CN" sz="2400" dirty="0"/>
              <a:t>Shine bright like a diamond</a:t>
            </a:r>
            <a:br>
              <a:rPr lang="en-US" altLang="zh-CN" sz="2400" dirty="0"/>
            </a:br>
            <a:r>
              <a:rPr lang="en-US" altLang="zh-CN" sz="2400" dirty="0"/>
              <a:t/>
            </a:r>
            <a:br>
              <a:rPr lang="en-US" altLang="zh-CN" sz="2400" dirty="0"/>
            </a:br>
            <a:r>
              <a:rPr lang="en-US" altLang="zh-CN" sz="2400" dirty="0"/>
              <a:t>Find light in the beautiful sea</a:t>
            </a:r>
            <a:br>
              <a:rPr lang="en-US" altLang="zh-CN" sz="2400" dirty="0"/>
            </a:br>
            <a:r>
              <a:rPr lang="en-US" altLang="zh-CN" sz="2400" dirty="0"/>
              <a:t>I choose to be happy</a:t>
            </a:r>
            <a:br>
              <a:rPr lang="en-US" altLang="zh-CN" sz="2400" dirty="0"/>
            </a:br>
            <a:r>
              <a:rPr lang="en-US" altLang="zh-CN" sz="2400" dirty="0"/>
              <a:t>You and I, you and I</a:t>
            </a:r>
            <a:br>
              <a:rPr lang="en-US" altLang="zh-CN" sz="2400" dirty="0"/>
            </a:br>
            <a:r>
              <a:rPr lang="en-US" altLang="zh-CN" sz="2400" dirty="0"/>
              <a:t>We’re like diamonds in the sky</a:t>
            </a:r>
            <a:br>
              <a:rPr lang="en-US" altLang="zh-CN" sz="2400" dirty="0"/>
            </a:br>
            <a:r>
              <a:rPr lang="en-US" altLang="zh-CN" sz="2400" dirty="0"/>
              <a:t/>
            </a:r>
            <a:br>
              <a:rPr lang="en-US" altLang="zh-CN" sz="2400" dirty="0"/>
            </a:br>
            <a:r>
              <a:rPr lang="en-US" altLang="zh-CN" sz="2400" dirty="0"/>
              <a:t>You’re a shooting star I see</a:t>
            </a:r>
            <a:br>
              <a:rPr lang="en-US" altLang="zh-CN" sz="2400" dirty="0"/>
            </a:br>
            <a:r>
              <a:rPr lang="en-US" altLang="zh-CN" sz="2400" dirty="0"/>
              <a:t>A vision of ecstasy</a:t>
            </a:r>
            <a:br>
              <a:rPr lang="en-US" altLang="zh-CN" sz="2400" dirty="0"/>
            </a:br>
            <a:r>
              <a:rPr lang="en-US" altLang="zh-CN" sz="2400" dirty="0"/>
              <a:t>When you hold me, I’m alive</a:t>
            </a:r>
            <a:br>
              <a:rPr lang="en-US" altLang="zh-CN" sz="2400" dirty="0"/>
            </a:br>
            <a:r>
              <a:rPr lang="en-US" altLang="zh-CN" sz="2400" dirty="0"/>
              <a:t>We’re like diamonds in the </a:t>
            </a:r>
            <a:r>
              <a:rPr lang="en-US" altLang="zh-CN" sz="2400" dirty="0" smtClean="0"/>
              <a:t>sky</a:t>
            </a:r>
            <a:endParaRPr lang="zh-CN" altLang="en-US" sz="2400" dirty="0"/>
          </a:p>
        </p:txBody>
      </p:sp>
      <p:sp>
        <p:nvSpPr>
          <p:cNvPr id="5" name="内容占位符 4"/>
          <p:cNvSpPr>
            <a:spLocks noGrp="1"/>
          </p:cNvSpPr>
          <p:nvPr>
            <p:ph sz="half" idx="2"/>
          </p:nvPr>
        </p:nvSpPr>
        <p:spPr/>
        <p:txBody>
          <a:bodyPr/>
          <a:lstStyle/>
          <a:p>
            <a:r>
              <a:rPr lang="en-US" altLang="zh-CN" sz="2400" dirty="0"/>
              <a:t>I knew that we’d become one right away</a:t>
            </a:r>
            <a:br>
              <a:rPr lang="en-US" altLang="zh-CN" sz="2400" dirty="0"/>
            </a:br>
            <a:r>
              <a:rPr lang="en-US" altLang="zh-CN" sz="2400" dirty="0"/>
              <a:t>Oh, right away</a:t>
            </a:r>
            <a:br>
              <a:rPr lang="en-US" altLang="zh-CN" sz="2400" dirty="0"/>
            </a:br>
            <a:r>
              <a:rPr lang="en-US" altLang="zh-CN" sz="2400" dirty="0"/>
              <a:t>At first sight I felt the energy of sun rays</a:t>
            </a:r>
            <a:br>
              <a:rPr lang="en-US" altLang="zh-CN" sz="2400" dirty="0"/>
            </a:br>
            <a:r>
              <a:rPr lang="en-US" altLang="zh-CN" sz="2400" dirty="0"/>
              <a:t>I saw the life inside your eyes</a:t>
            </a:r>
            <a:br>
              <a:rPr lang="en-US" altLang="zh-CN" sz="2400" dirty="0"/>
            </a:br>
            <a:r>
              <a:rPr lang="en-US" altLang="zh-CN" sz="2400" dirty="0"/>
              <a:t/>
            </a:r>
            <a:br>
              <a:rPr lang="en-US" altLang="zh-CN" sz="2400" dirty="0"/>
            </a:br>
            <a:r>
              <a:rPr lang="en-US" altLang="zh-CN" sz="2400" dirty="0"/>
              <a:t>So shine </a:t>
            </a:r>
            <a:r>
              <a:rPr lang="en-US" altLang="zh-CN" sz="2400" dirty="0" smtClean="0"/>
              <a:t>bright, tonight , </a:t>
            </a:r>
            <a:r>
              <a:rPr lang="en-US" altLang="zh-CN" sz="2400" dirty="0"/>
              <a:t>you and I</a:t>
            </a:r>
            <a:br>
              <a:rPr lang="en-US" altLang="zh-CN" sz="2400" dirty="0"/>
            </a:br>
            <a:r>
              <a:rPr lang="en-US" altLang="zh-CN" sz="2400" dirty="0"/>
              <a:t>We’re beautiful like diamonds in the sky</a:t>
            </a:r>
            <a:br>
              <a:rPr lang="en-US" altLang="zh-CN" sz="2400" dirty="0"/>
            </a:br>
            <a:r>
              <a:rPr lang="en-US" altLang="zh-CN" sz="2400" dirty="0"/>
              <a:t>Eye to eye, so alive</a:t>
            </a:r>
            <a:br>
              <a:rPr lang="en-US" altLang="zh-CN" sz="2400" dirty="0"/>
            </a:br>
            <a:r>
              <a:rPr lang="en-US" altLang="zh-CN" sz="2400" dirty="0"/>
              <a:t>We’re beautiful like diamonds in the sky</a:t>
            </a:r>
            <a:endParaRPr lang="zh-CN" altLang="en-US" sz="2400" dirty="0"/>
          </a:p>
        </p:txBody>
      </p:sp>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7</a:t>
            </a:fld>
            <a:endParaRPr lang="zh-CN" altLang="en-US"/>
          </a:p>
        </p:txBody>
      </p:sp>
      <p:sp>
        <p:nvSpPr>
          <p:cNvPr id="6" name="矩形 5"/>
          <p:cNvSpPr/>
          <p:nvPr/>
        </p:nvSpPr>
        <p:spPr>
          <a:xfrm>
            <a:off x="3125670" y="2708921"/>
            <a:ext cx="112512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p:cNvSpPr/>
          <p:nvPr/>
        </p:nvSpPr>
        <p:spPr>
          <a:xfrm>
            <a:off x="2900645" y="3158970"/>
            <a:ext cx="1215136" cy="411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59164" y="4599130"/>
            <a:ext cx="114652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070775" y="5274205"/>
            <a:ext cx="114652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841304" y="1583795"/>
            <a:ext cx="103511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41658" y="2761075"/>
            <a:ext cx="94510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661285" y="4241722"/>
            <a:ext cx="99011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707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Diamonds</a:t>
            </a:r>
            <a:endParaRPr lang="zh-CN" altLang="en-US" dirty="0"/>
          </a:p>
        </p:txBody>
      </p:sp>
      <p:sp>
        <p:nvSpPr>
          <p:cNvPr id="3" name="内容占位符 2"/>
          <p:cNvSpPr>
            <a:spLocks noGrp="1"/>
          </p:cNvSpPr>
          <p:nvPr>
            <p:ph sz="half" idx="1"/>
          </p:nvPr>
        </p:nvSpPr>
        <p:spPr/>
        <p:txBody>
          <a:bodyPr/>
          <a:lstStyle/>
          <a:p>
            <a:r>
              <a:rPr lang="en-US" altLang="zh-CN" sz="3200" dirty="0"/>
              <a:t>Palms rise to the universe</a:t>
            </a:r>
            <a:br>
              <a:rPr lang="en-US" altLang="zh-CN" sz="3200" dirty="0"/>
            </a:br>
            <a:r>
              <a:rPr lang="en-US" altLang="zh-CN" sz="3200" dirty="0"/>
              <a:t>As we moonshine and molly</a:t>
            </a:r>
            <a:br>
              <a:rPr lang="en-US" altLang="zh-CN" sz="3200" dirty="0"/>
            </a:br>
            <a:r>
              <a:rPr lang="en-US" altLang="zh-CN" sz="3200" dirty="0"/>
              <a:t>Feel the warmth, we’ll never die</a:t>
            </a:r>
            <a:br>
              <a:rPr lang="en-US" altLang="zh-CN" sz="3200" dirty="0"/>
            </a:br>
            <a:r>
              <a:rPr lang="en-US" altLang="zh-CN" sz="3200" dirty="0"/>
              <a:t>We’re like diamonds in the </a:t>
            </a:r>
            <a:r>
              <a:rPr lang="en-US" altLang="zh-CN" sz="3200" dirty="0" smtClean="0"/>
              <a:t>sky</a:t>
            </a:r>
            <a:endParaRPr lang="zh-CN" altLang="en-US" sz="3200" dirty="0"/>
          </a:p>
        </p:txBody>
      </p:sp>
      <p:sp>
        <p:nvSpPr>
          <p:cNvPr id="4" name="内容占位符 3"/>
          <p:cNvSpPr>
            <a:spLocks noGrp="1"/>
          </p:cNvSpPr>
          <p:nvPr>
            <p:ph sz="half" idx="2"/>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AB0D5811-AC7B-4E29-80B8-F7ADF695AEF9}" type="slidenum">
              <a:rPr lang="zh-CN" altLang="en-US" smtClean="0"/>
              <a:pPr>
                <a:defRPr/>
              </a:pPr>
              <a:t>8</a:t>
            </a:fld>
            <a:endParaRPr lang="zh-CN" altLang="en-US"/>
          </a:p>
        </p:txBody>
      </p:sp>
      <p:sp>
        <p:nvSpPr>
          <p:cNvPr id="6" name="矩形 5"/>
          <p:cNvSpPr/>
          <p:nvPr/>
        </p:nvSpPr>
        <p:spPr>
          <a:xfrm>
            <a:off x="3935760" y="1628799"/>
            <a:ext cx="1460952" cy="495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495600" y="2686417"/>
            <a:ext cx="1350150" cy="495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696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2973" y="2527272"/>
            <a:ext cx="1878756" cy="1800977"/>
            <a:chOff x="255478" y="2527273"/>
            <a:chExt cx="1878756" cy="1800977"/>
          </a:xfrm>
        </p:grpSpPr>
        <p:sp>
          <p:nvSpPr>
            <p:cNvPr id="16" name="Freeform 5"/>
            <p:cNvSpPr>
              <a:spLocks/>
            </p:cNvSpPr>
            <p:nvPr/>
          </p:nvSpPr>
          <p:spPr bwMode="auto">
            <a:xfrm rot="9502714">
              <a:off x="255478" y="2527273"/>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7" name="TextBox 6"/>
            <p:cNvSpPr txBox="1"/>
            <p:nvPr/>
          </p:nvSpPr>
          <p:spPr>
            <a:xfrm>
              <a:off x="992351" y="2912059"/>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1</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4" name="组合 3"/>
          <p:cNvGrpSpPr/>
          <p:nvPr/>
        </p:nvGrpSpPr>
        <p:grpSpPr>
          <a:xfrm>
            <a:off x="2449818" y="2612920"/>
            <a:ext cx="1800977" cy="1878756"/>
            <a:chOff x="2474563" y="2497184"/>
            <a:chExt cx="1800977" cy="1878756"/>
          </a:xfrm>
        </p:grpSpPr>
        <p:sp>
          <p:nvSpPr>
            <p:cNvPr id="17" name="Freeform 5"/>
            <p:cNvSpPr>
              <a:spLocks/>
            </p:cNvSpPr>
            <p:nvPr/>
          </p:nvSpPr>
          <p:spPr bwMode="auto">
            <a:xfrm rot="17952227">
              <a:off x="2435674" y="2536073"/>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8" name="TextBox 7"/>
            <p:cNvSpPr txBox="1"/>
            <p:nvPr/>
          </p:nvSpPr>
          <p:spPr>
            <a:xfrm>
              <a:off x="3212599" y="2940954"/>
              <a:ext cx="537735"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2</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2" name="组合 1"/>
          <p:cNvGrpSpPr/>
          <p:nvPr/>
        </p:nvGrpSpPr>
        <p:grpSpPr>
          <a:xfrm>
            <a:off x="7753761" y="2652027"/>
            <a:ext cx="1800977" cy="1878756"/>
            <a:chOff x="8297726" y="2652029"/>
            <a:chExt cx="1800977" cy="1878756"/>
          </a:xfrm>
        </p:grpSpPr>
        <p:sp>
          <p:nvSpPr>
            <p:cNvPr id="18" name="Freeform 5"/>
            <p:cNvSpPr>
              <a:spLocks/>
            </p:cNvSpPr>
            <p:nvPr/>
          </p:nvSpPr>
          <p:spPr bwMode="auto">
            <a:xfrm rot="3526558">
              <a:off x="8258837" y="2690918"/>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9" name="TextBox 8"/>
            <p:cNvSpPr txBox="1"/>
            <p:nvPr/>
          </p:nvSpPr>
          <p:spPr>
            <a:xfrm>
              <a:off x="8851513" y="3008955"/>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3</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
        <p:nvSpPr>
          <p:cNvPr id="14" name="矩形 13"/>
          <p:cNvSpPr/>
          <p:nvPr/>
        </p:nvSpPr>
        <p:spPr>
          <a:xfrm>
            <a:off x="4250795" y="3008953"/>
            <a:ext cx="3346180" cy="609334"/>
          </a:xfrm>
          <a:prstGeom prst="rect">
            <a:avLst/>
          </a:prstGeom>
        </p:spPr>
        <p:txBody>
          <a:bodyPr wrap="square">
            <a:spAutoFit/>
          </a:bodyPr>
          <a:lstStyle/>
          <a:p>
            <a:pPr fontAlgn="auto">
              <a:lnSpc>
                <a:spcPct val="90000"/>
              </a:lnSpc>
              <a:spcBef>
                <a:spcPts val="0"/>
              </a:spcBef>
              <a:spcAft>
                <a:spcPts val="0"/>
              </a:spcAft>
              <a:defRPr/>
            </a:pPr>
            <a:r>
              <a:rPr lang="en-US" altLang="zh-CN" sz="3733" dirty="0" err="1" smtClean="0">
                <a:solidFill>
                  <a:schemeClr val="bg1">
                    <a:lumMod val="50000"/>
                  </a:schemeClr>
                </a:solidFill>
                <a:latin typeface="华文细黑" panose="02010600040101010101" pitchFamily="2" charset="-122"/>
                <a:ea typeface="华文细黑" panose="02010600040101010101" pitchFamily="2" charset="-122"/>
              </a:rPr>
              <a:t>Reddington</a:t>
            </a:r>
            <a:r>
              <a:rPr lang="en-US" altLang="zh-CN" sz="3733" dirty="0" smtClean="0">
                <a:solidFill>
                  <a:schemeClr val="bg1">
                    <a:lumMod val="50000"/>
                  </a:schemeClr>
                </a:solidFill>
                <a:latin typeface="华文细黑" panose="02010600040101010101" pitchFamily="2" charset="-122"/>
                <a:ea typeface="华文细黑" panose="02010600040101010101" pitchFamily="2" charset="-122"/>
              </a:rPr>
              <a:t>, 17</a:t>
            </a:r>
          </a:p>
        </p:txBody>
      </p:sp>
      <p:grpSp>
        <p:nvGrpSpPr>
          <p:cNvPr id="10" name="组合 9"/>
          <p:cNvGrpSpPr/>
          <p:nvPr/>
        </p:nvGrpSpPr>
        <p:grpSpPr>
          <a:xfrm>
            <a:off x="9930651" y="2652027"/>
            <a:ext cx="1800977" cy="1878756"/>
            <a:chOff x="7262612" y="2649257"/>
            <a:chExt cx="1800977" cy="1878756"/>
          </a:xfrm>
        </p:grpSpPr>
        <p:sp>
          <p:nvSpPr>
            <p:cNvPr id="11" name="Freeform 5"/>
            <p:cNvSpPr>
              <a:spLocks/>
            </p:cNvSpPr>
            <p:nvPr/>
          </p:nvSpPr>
          <p:spPr bwMode="auto">
            <a:xfrm rot="4363796">
              <a:off x="7223723" y="2688146"/>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chemeClr val="accent4">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2" name="TextBox 11"/>
            <p:cNvSpPr txBox="1"/>
            <p:nvPr/>
          </p:nvSpPr>
          <p:spPr>
            <a:xfrm>
              <a:off x="7764617" y="3018702"/>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4</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Tree>
    <p:extLst>
      <p:ext uri="{BB962C8B-B14F-4D97-AF65-F5344CB8AC3E}">
        <p14:creationId xmlns:p14="http://schemas.microsoft.com/office/powerpoint/2010/main" val="3693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3345</TotalTime>
  <Words>575</Words>
  <Application>Microsoft Office PowerPoint</Application>
  <PresentationFormat>自定义</PresentationFormat>
  <Paragraphs>70</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Who is she?</vt:lpstr>
      <vt:lpstr>PowerPoint 演示文稿</vt:lpstr>
      <vt:lpstr>Diamonds</vt:lpstr>
      <vt:lpstr>Diamonds</vt:lpstr>
      <vt:lpstr>Diamonds</vt:lpstr>
      <vt:lpstr>Diamonds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demon</dc:creator>
  <cp:lastModifiedBy>USER</cp:lastModifiedBy>
  <cp:revision>648</cp:revision>
  <cp:lastPrinted>2015-11-16T06:00:23Z</cp:lastPrinted>
  <dcterms:modified xsi:type="dcterms:W3CDTF">2015-11-17T01:00:23Z</dcterms:modified>
</cp:coreProperties>
</file>