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F0A6-8DE3-499F-BA06-48A05DDB8A4C}" type="datetimeFigureOut">
              <a:rPr lang="zh-CN" altLang="en-US" smtClean="0"/>
              <a:t>2016-04-12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E1C6-0B0A-4DF4-87A2-5392563E89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F0A6-8DE3-499F-BA06-48A05DDB8A4C}" type="datetimeFigureOut">
              <a:rPr lang="zh-CN" altLang="en-US" smtClean="0"/>
              <a:t>2016-04-12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E1C6-0B0A-4DF4-87A2-5392563E89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F0A6-8DE3-499F-BA06-48A05DDB8A4C}" type="datetimeFigureOut">
              <a:rPr lang="zh-CN" altLang="en-US" smtClean="0"/>
              <a:t>2016-04-12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E1C6-0B0A-4DF4-87A2-5392563E89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F0A6-8DE3-499F-BA06-48A05DDB8A4C}" type="datetimeFigureOut">
              <a:rPr lang="zh-CN" altLang="en-US" smtClean="0"/>
              <a:t>2016-04-12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E1C6-0B0A-4DF4-87A2-5392563E89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F0A6-8DE3-499F-BA06-48A05DDB8A4C}" type="datetimeFigureOut">
              <a:rPr lang="zh-CN" altLang="en-US" smtClean="0"/>
              <a:t>2016-04-12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E1C6-0B0A-4DF4-87A2-5392563E89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F0A6-8DE3-499F-BA06-48A05DDB8A4C}" type="datetimeFigureOut">
              <a:rPr lang="zh-CN" altLang="en-US" smtClean="0"/>
              <a:t>2016-04-12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E1C6-0B0A-4DF4-87A2-5392563E89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F0A6-8DE3-499F-BA06-48A05DDB8A4C}" type="datetimeFigureOut">
              <a:rPr lang="zh-CN" altLang="en-US" smtClean="0"/>
              <a:t>2016-04-12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E1C6-0B0A-4DF4-87A2-5392563E89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F0A6-8DE3-499F-BA06-48A05DDB8A4C}" type="datetimeFigureOut">
              <a:rPr lang="zh-CN" altLang="en-US" smtClean="0"/>
              <a:t>2016-04-12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E1C6-0B0A-4DF4-87A2-5392563E89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F0A6-8DE3-499F-BA06-48A05DDB8A4C}" type="datetimeFigureOut">
              <a:rPr lang="zh-CN" altLang="en-US" smtClean="0"/>
              <a:t>2016-04-12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E1C6-0B0A-4DF4-87A2-5392563E89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F0A6-8DE3-499F-BA06-48A05DDB8A4C}" type="datetimeFigureOut">
              <a:rPr lang="zh-CN" altLang="en-US" smtClean="0"/>
              <a:t>2016-04-12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E1C6-0B0A-4DF4-87A2-5392563E89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F0A6-8DE3-499F-BA06-48A05DDB8A4C}" type="datetimeFigureOut">
              <a:rPr lang="zh-CN" altLang="en-US" smtClean="0"/>
              <a:t>2016-04-12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E1C6-0B0A-4DF4-87A2-5392563E89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CF0A6-8DE3-499F-BA06-48A05DDB8A4C}" type="datetimeFigureOut">
              <a:rPr lang="zh-CN" altLang="en-US" smtClean="0"/>
              <a:t>2016-04-12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AE1C6-0B0A-4DF4-87A2-5392563E89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818" t="20100" r="31018" b="44916"/>
          <a:stretch>
            <a:fillRect/>
          </a:stretch>
        </p:blipFill>
        <p:spPr bwMode="auto">
          <a:xfrm>
            <a:off x="611560" y="1412775"/>
            <a:ext cx="7632848" cy="3329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300192" y="4365104"/>
            <a:ext cx="18722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8602" y="4745226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1. </a:t>
            </a:r>
            <a:r>
              <a:rPr lang="zh-CN" altLang="en-US" sz="32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单词的删除</a:t>
            </a:r>
            <a:endParaRPr lang="zh-CN" altLang="en-US" sz="32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8725" y="5914776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zh-CN" sz="32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r>
              <a:rPr lang="zh-CN" altLang="en-US" sz="32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单词的增加</a:t>
            </a:r>
            <a:endParaRPr lang="zh-CN" altLang="en-US" sz="32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80112" y="4005064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the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8725" y="5330001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zh-CN" sz="32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r>
              <a:rPr lang="zh-CN" altLang="en-US" sz="32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单词的修改</a:t>
            </a:r>
            <a:endParaRPr lang="zh-CN" altLang="en-US" sz="32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</Words>
  <Application>Microsoft Office PowerPoint</Application>
  <PresentationFormat>全屏显示(4:3)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2</cp:revision>
  <dcterms:created xsi:type="dcterms:W3CDTF">2016-04-05T07:40:41Z</dcterms:created>
  <dcterms:modified xsi:type="dcterms:W3CDTF">2016-04-12T05:12:55Z</dcterms:modified>
</cp:coreProperties>
</file>