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5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Today’s lesson focuses on how to write a summary of a news article.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We must skim the report to find the main idea.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teacher told us to underline the difficult words and look them up in the dictionary.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He said that details like statistics should not be included.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I think I’m going to use a report about how farmers are keeping their fields free of chemical fertilizers.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It took the farmer twenty years to build up his business.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Using too much chemical fertilizer will lead to </a:t>
            </a:r>
            <a:r>
              <a:rPr lang="en-US" altLang="zh-CN" smtClean="0"/>
              <a:t>serious problems.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0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2015-05-27T23:46:59Z</dcterms:created>
  <dcterms:modified xsi:type="dcterms:W3CDTF">2015-05-27T23:49:21Z</dcterms:modified>
</cp:coreProperties>
</file>