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84" r:id="rId6"/>
    <p:sldId id="407" r:id="rId7"/>
    <p:sldId id="393" r:id="rId8"/>
    <p:sldId id="360" r:id="rId9"/>
    <p:sldId id="409" r:id="rId10"/>
    <p:sldId id="414" r:id="rId11"/>
    <p:sldId id="422" r:id="rId12"/>
    <p:sldId id="421" r:id="rId13"/>
    <p:sldId id="292" r:id="rId14"/>
    <p:sldId id="390" r:id="rId15"/>
    <p:sldId id="403" r:id="rId16"/>
    <p:sldId id="428" r:id="rId17"/>
    <p:sldId id="332" r:id="rId18"/>
    <p:sldId id="429" r:id="rId19"/>
    <p:sldId id="380" r:id="rId20"/>
    <p:sldId id="430" r:id="rId21"/>
    <p:sldId id="423" r:id="rId22"/>
    <p:sldId id="334" r:id="rId23"/>
    <p:sldId id="399" r:id="rId24"/>
    <p:sldId id="431" r:id="rId25"/>
    <p:sldId id="432" r:id="rId26"/>
    <p:sldId id="264" r:id="rId27"/>
    <p:sldId id="425" r:id="rId28"/>
    <p:sldId id="27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416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Word_Document6.docx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package" Target="../embeddings/Microsoft_Word_Document9.docx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package" Target="../embeddings/Microsoft_Word_Document12.docx"/><Relationship Id="rId7" Type="http://schemas.openxmlformats.org/officeDocument/2006/relationships/slide" Target="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slide" Target="slide3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94480" y="286891"/>
            <a:ext cx="67008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三、计算平抛运动的初速度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562" y="963538"/>
            <a:ext cx="8712968" cy="260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计算平抛运动的初速度可以分为两种情况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平抛轨迹完整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即含有抛出点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在轨迹上任取一点，测出该点离原点的水平位移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及竖直位移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，就可求出初速度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794850"/>
              </p:ext>
            </p:extLst>
          </p:nvPr>
        </p:nvGraphicFramePr>
        <p:xfrm>
          <a:off x="300608" y="3683099"/>
          <a:ext cx="70294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文档" r:id="rId3" imgW="7034173" imgH="905737" progId="Word.Document.12">
                  <p:embed/>
                </p:oleObj>
              </mc:Choice>
              <mc:Fallback>
                <p:oleObj name="文档" r:id="rId3" imgW="7034173" imgH="9057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08" y="3683099"/>
                        <a:ext cx="70294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5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41412" y="41945"/>
            <a:ext cx="8842126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平抛轨迹残缺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即无抛出点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在轨迹上任取三点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，使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间及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间的水平距离相等，由平抛运动的规律可知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间所用时间相等，设为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则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A7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29" y="1707654"/>
            <a:ext cx="2191541" cy="2800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1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562" y="579909"/>
            <a:ext cx="8712968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h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gt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04240"/>
              </p:ext>
            </p:extLst>
          </p:nvPr>
        </p:nvGraphicFramePr>
        <p:xfrm>
          <a:off x="304800" y="1684065"/>
          <a:ext cx="6296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8" name="文档" r:id="rId3" imgW="6300742" imgH="1055311" progId="Word.Document.12">
                  <p:embed/>
                </p:oleObj>
              </mc:Choice>
              <mc:Fallback>
                <p:oleObj name="文档" r:id="rId3" imgW="6300742" imgH="105531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84065"/>
                        <a:ext cx="62960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0441"/>
              </p:ext>
            </p:extLst>
          </p:nvPr>
        </p:nvGraphicFramePr>
        <p:xfrm>
          <a:off x="304800" y="3196233"/>
          <a:ext cx="6296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9" name="文档" r:id="rId5" imgW="6300742" imgH="1056753" progId="Word.Document.12">
                  <p:embed/>
                </p:oleObj>
              </mc:Choice>
              <mc:Fallback>
                <p:oleObj name="文档" r:id="rId5" imgW="6300742" imgH="10567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96233"/>
                        <a:ext cx="62960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7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861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645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851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8194" y="1160165"/>
            <a:ext cx="42608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所示，在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探究平抛运动的运动规律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的实验中，可以描绘出小球平抛运动的轨迹，实验简要步骤如下：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99887" y="4218295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3</a:t>
            </a:r>
            <a:endParaRPr lang="zh-CN" altLang="en-US" sz="2800" dirty="0"/>
          </a:p>
        </p:txBody>
      </p:sp>
      <p:pic>
        <p:nvPicPr>
          <p:cNvPr id="11" name="图片 10" descr="A7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02" y="843558"/>
            <a:ext cx="3072780" cy="321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5449" y="-1488"/>
            <a:ext cx="8891997" cy="509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让小球多次从</a:t>
            </a:r>
            <a:r>
              <a:rPr lang="en-US" altLang="zh-CN" sz="2400" u="sng" kern="100" dirty="0"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Courier New"/>
              </a:rPr>
              <a:t>          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释放，在一张印有小方格的纸上记下小球经过的一系列位置，如图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按图安装好器材，注意</a:t>
            </a:r>
            <a:r>
              <a:rPr lang="en-US" altLang="zh-CN" sz="2400" u="sng" kern="100" dirty="0">
                <a:latin typeface="Times New Roman"/>
                <a:ea typeface="微软雅黑"/>
                <a:cs typeface="Courier New"/>
              </a:rPr>
              <a:t>       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Courier New"/>
              </a:rPr>
              <a:t>                    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，记下平抛初位置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点和过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点的竖直线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取下白纸，以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为原点，以竖直线为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轴建立坐标系，用平滑曲线画平抛运动物体的轨迹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完成上述步骤，将正确的答案填在横线上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这种方法，需让小球重复同一个平抛运动多次，才能记录出小球的一系列位置，故必须让小球每次由同一位置静止释放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斜槽末端切线水平，小球才会做平抛运动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6184" y="3242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同一位置静止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1988" y="1050057"/>
            <a:ext cx="3241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斜槽末端切线水平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008" y="257969"/>
            <a:ext cx="8983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上述实验步骤的合理顺序是</a:t>
            </a:r>
            <a:r>
              <a:rPr lang="en-US" altLang="zh-CN" sz="2800" u="sng" kern="100" dirty="0">
                <a:latin typeface="Times New Roman"/>
                <a:ea typeface="微软雅黑"/>
                <a:cs typeface="Courier New"/>
              </a:rPr>
              <a:t>           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  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已知图中小方格的边长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1.25 cm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，则小球平抛的初速度为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    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，其值是</a:t>
            </a:r>
            <a:r>
              <a:rPr lang="en-US" altLang="zh-CN" sz="2800" u="sng" kern="100" dirty="0"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9.8 m/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18007"/>
              </p:ext>
            </p:extLst>
          </p:nvPr>
        </p:nvGraphicFramePr>
        <p:xfrm>
          <a:off x="171450" y="2842642"/>
          <a:ext cx="87630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2" name="文档" r:id="rId3" imgW="8773596" imgH="1964307" progId="Word.Document.12">
                  <p:embed/>
                </p:oleObj>
              </mc:Choice>
              <mc:Fallback>
                <p:oleObj name="文档" r:id="rId3" imgW="8773596" imgH="196430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842642"/>
                        <a:ext cx="87630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46386"/>
              </p:ext>
            </p:extLst>
          </p:nvPr>
        </p:nvGraphicFramePr>
        <p:xfrm>
          <a:off x="2007890" y="1616596"/>
          <a:ext cx="1171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3" name="文档" r:id="rId5" imgW="1178346" imgH="515260" progId="Word.Document.12">
                  <p:embed/>
                </p:oleObj>
              </mc:Choice>
              <mc:Fallback>
                <p:oleObj name="文档" r:id="rId5" imgW="1178346" imgH="5152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890" y="1616596"/>
                        <a:ext cx="11715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898132" y="33426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44791" y="1611397"/>
            <a:ext cx="1241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0.7 m/s</a:t>
            </a:r>
            <a:endParaRPr lang="zh-CN" altLang="zh-CN" sz="2800" kern="100" dirty="0">
              <a:solidFill>
                <a:srgbClr val="0070C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9932" y="296069"/>
            <a:ext cx="85514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点的速度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u="sng" kern="100" dirty="0"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50629"/>
              </p:ext>
            </p:extLst>
          </p:nvPr>
        </p:nvGraphicFramePr>
        <p:xfrm>
          <a:off x="349374" y="1332756"/>
          <a:ext cx="7724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2" name="文档" r:id="rId3" imgW="7729098" imgH="905737" progId="Word.Document.12">
                  <p:embed/>
                </p:oleObj>
              </mc:Choice>
              <mc:Fallback>
                <p:oleObj name="文档" r:id="rId3" imgW="7729098" imgH="9057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4" y="1332756"/>
                        <a:ext cx="77247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04005"/>
              </p:ext>
            </p:extLst>
          </p:nvPr>
        </p:nvGraphicFramePr>
        <p:xfrm>
          <a:off x="349374" y="2513856"/>
          <a:ext cx="65055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3" name="文档" r:id="rId5" imgW="6510191" imgH="905737" progId="Word.Document.12">
                  <p:embed/>
                </p:oleObj>
              </mc:Choice>
              <mc:Fallback>
                <p:oleObj name="文档" r:id="rId5" imgW="6510191" imgH="9057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4" y="2513856"/>
                        <a:ext cx="65055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360021"/>
              </p:ext>
            </p:extLst>
          </p:nvPr>
        </p:nvGraphicFramePr>
        <p:xfrm>
          <a:off x="349374" y="3711674"/>
          <a:ext cx="65055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4" name="文档" r:id="rId7" imgW="6510191" imgH="907539" progId="Word.Document.12">
                  <p:embed/>
                </p:oleObj>
              </mc:Choice>
              <mc:Fallback>
                <p:oleObj name="文档" r:id="rId7" imgW="6510191" imgH="9075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74" y="3711674"/>
                        <a:ext cx="65055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77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7503" y="-11013"/>
            <a:ext cx="8928000" cy="5152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研究平抛运动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的实验中，为了确定小球不同时刻在空中所通过的位置，实验时用了如图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所示的装置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先将斜槽轨道的末端调整至水平，在一块平整的木板表面钉上白纸和复写纸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将该木板竖直立于水平地面上，使小球从斜槽上紧靠挡板处由静止释放，小球撞到木板并在白纸上留下痕迹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；将木板向远离槽口方向平移距离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，再使小球从斜槽上紧靠挡板处由静止释放，小球撞在木板上得到痕迹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；又将木板再向远离槽口方向平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移距离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，小球再从斜槽上紧靠挡板处由静止释放，再得到痕迹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若测得木板每次移动距离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10.00 cm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间距离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5.02 cm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间距离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14.82 cm.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请回答下列问题：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9.8 m/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950" y="3992860"/>
            <a:ext cx="8748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A7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14" y="464468"/>
            <a:ext cx="6120680" cy="3410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7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612" y="1002047"/>
            <a:ext cx="8712968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为什么每次都要使小球从斜槽上紧靠挡板处由静止释放？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为了保证小球每次做平抛运动的初速度相同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54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7911" y="1189097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0384" y="1961324"/>
            <a:ext cx="8186547" cy="2636175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5522" y="1919843"/>
            <a:ext cx="81014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学会用实验的方法描绘平抛运动的轨迹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会判断平抛运动的轨迹是不是抛物线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会根据平抛运动的轨迹计算平抛运动的初速度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掌握描迹法、频闪照相法等探究实验的常用方法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468660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实验：研究平抛运动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087" y="51470"/>
            <a:ext cx="8712968" cy="2561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根据以上直接测量的物理量求得小球初速度的表达式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为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6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600" i="1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i="1" kern="100" dirty="0" err="1" smtClean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 smtClean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u="sng" kern="100" dirty="0" smtClean="0">
                <a:latin typeface="Times New Roman"/>
                <a:ea typeface="微软雅黑"/>
                <a:cs typeface="Courier New"/>
              </a:rPr>
              <a:t>                       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用题中所给字母表示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由题意知，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的时间相等，设为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57155"/>
              </p:ext>
            </p:extLst>
          </p:nvPr>
        </p:nvGraphicFramePr>
        <p:xfrm>
          <a:off x="307529" y="2659732"/>
          <a:ext cx="6200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5" name="文档" r:id="rId3" imgW="6205734" imgH="1001248" progId="Word.Document.12">
                  <p:embed/>
                </p:oleObj>
              </mc:Choice>
              <mc:Fallback>
                <p:oleObj name="文档" r:id="rId3" imgW="6205734" imgH="10012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29" y="2659732"/>
                        <a:ext cx="62007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12147"/>
              </p:ext>
            </p:extLst>
          </p:nvPr>
        </p:nvGraphicFramePr>
        <p:xfrm>
          <a:off x="307529" y="3885406"/>
          <a:ext cx="6200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6" name="文档" r:id="rId5" imgW="6205734" imgH="1003050" progId="Word.Document.12">
                  <p:embed/>
                </p:oleObj>
              </mc:Choice>
              <mc:Fallback>
                <p:oleObj name="文档" r:id="rId5" imgW="6205734" imgH="10030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29" y="3885406"/>
                        <a:ext cx="62007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70650"/>
              </p:ext>
            </p:extLst>
          </p:nvPr>
        </p:nvGraphicFramePr>
        <p:xfrm>
          <a:off x="1013545" y="789062"/>
          <a:ext cx="2009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7" name="文档" r:id="rId7" imgW="2016218" imgH="1003478" progId="Word.Document.12">
                  <p:embed/>
                </p:oleObj>
              </mc:Choice>
              <mc:Fallback>
                <p:oleObj name="文档" r:id="rId7" imgW="2016218" imgH="100347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45" y="789062"/>
                        <a:ext cx="20097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9495" y="1472580"/>
            <a:ext cx="7893895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小球初速度的测量值为</a:t>
            </a:r>
            <a:r>
              <a:rPr lang="en-US" altLang="zh-CN" sz="2800" u="sng" kern="100" dirty="0"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m/s.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代入数据得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1.00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m/s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2973" y="1643782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1.00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6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980" y="1237153"/>
            <a:ext cx="8948041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个同学根据不同的实验条件</a:t>
            </a:r>
            <a:r>
              <a:rPr lang="zh-CN" altLang="zh-CN" sz="2400" kern="1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进行了</a:t>
            </a:r>
            <a:r>
              <a:rPr lang="en-US" altLang="zh-CN" sz="2400" kern="100" spc="-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研究平抛运动</a:t>
            </a:r>
            <a:r>
              <a:rPr lang="en-US" altLang="zh-CN" sz="2400" kern="100" spc="-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的实验</a:t>
            </a:r>
            <a:r>
              <a:rPr lang="zh-CN" altLang="zh-CN" sz="2400" kern="100" spc="-300" dirty="0" smtClean="0">
                <a:latin typeface="Times New Roman"/>
                <a:ea typeface="微软雅黑"/>
                <a:cs typeface="Times New Roman"/>
              </a:rPr>
              <a:t>：</a:t>
            </a:r>
            <a:endParaRPr lang="en-US" altLang="zh-CN" sz="2400" kern="100" spc="-3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9" name="图片 8" descr="S16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16" y="1942728"/>
            <a:ext cx="7047798" cy="2465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2683" y="795933"/>
            <a:ext cx="8885237" cy="428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甲同学采用如图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甲所示的装置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用小锤击打弹性金属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片，使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球沿水平方向弹出，同时</a:t>
            </a:r>
            <a:r>
              <a:rPr lang="en-US" altLang="zh-CN" sz="2800" i="1" kern="100" spc="-9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800" kern="100" spc="-90" dirty="0">
                <a:latin typeface="Times New Roman"/>
                <a:ea typeface="微软雅黑"/>
                <a:cs typeface="Times New Roman"/>
              </a:rPr>
              <a:t>球被松开，自由下落，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观察到两球同时落地，改变小锤击打的力度，即改变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球被弹出时的速度，两球仍然同时落地，这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说明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                                                                            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通过对照实验，说明两球具有等时性，由此说明平抛运动的物体在竖直方向上做自由落体运动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3204964"/>
            <a:ext cx="7782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平抛运动的物体在竖直方向上做自由落体运动</a:t>
            </a:r>
            <a:endParaRPr lang="zh-CN" altLang="en-US" dirty="0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2683" y="805458"/>
            <a:ext cx="8885237" cy="425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乙同学采用如图乙所示的装置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两个相同的弧形轨道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，分别用于发射小铁球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，其中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的末端可看做与光滑的水平板相切，两轨道上端分别装有电磁铁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；调节电磁铁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的高度使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，从而保证小铁球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在轨道出口处的水平初速度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相等，现将小铁球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分别吸在电磁铁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上，然后切断电源，使两小球同时以相同的初速度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分别从轨道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的末端射出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实验可观察到的现象应是</a:t>
            </a:r>
            <a:r>
              <a:rPr lang="en-US" altLang="zh-CN" sz="2400" u="sng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Courier New"/>
              </a:rPr>
              <a:t>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仅仅改变弧形轨道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的高度，重复上述实验，仍能观察到相同的现象，这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说明</a:t>
            </a:r>
            <a:r>
              <a:rPr lang="en-US" altLang="zh-CN" sz="2400" u="sng" kern="100" dirty="0" smtClean="0">
                <a:latin typeface="Times New Roman"/>
                <a:ea typeface="微软雅黑"/>
                <a:cs typeface="Courier New"/>
              </a:rPr>
              <a:t>                         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7174" y="1285131"/>
            <a:ext cx="86257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两球在水平轨道上相遇，水平方向运动情况相同，说明平抛运动的水平分运动是匀速直线运动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球击中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球　平抛运动的物体在水平方向上做匀速直线运动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412" y="800125"/>
            <a:ext cx="8856000" cy="434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甲同学在做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测量平抛运动的初速度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的课题研究时，得到如图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所示一小球做平抛运动的闪光照片的一部分，图中方格每边长为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厘米，</a:t>
            </a:r>
            <a:r>
              <a:rPr lang="en-US" altLang="zh-CN" sz="2400" i="1" kern="100" spc="-70" dirty="0">
                <a:latin typeface="Times New Roman"/>
                <a:ea typeface="微软雅黑"/>
                <a:cs typeface="Courier New"/>
              </a:rPr>
              <a:t>g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10 m</a:t>
            </a:r>
            <a:r>
              <a:rPr lang="en-US" altLang="zh-CN" sz="2400" kern="100" spc="-70" dirty="0">
                <a:latin typeface="IPAPANNEW"/>
                <a:ea typeface="微软雅黑"/>
                <a:cs typeface="Times New Roman"/>
              </a:rPr>
              <a:t>/</a:t>
            </a:r>
            <a:r>
              <a:rPr lang="en-US" altLang="zh-CN" sz="2400" kern="100" spc="-70" dirty="0" err="1">
                <a:latin typeface="IPAPANNEW"/>
                <a:ea typeface="微软雅黑"/>
                <a:cs typeface="Times New Roman"/>
              </a:rPr>
              <a:t>s</a:t>
            </a:r>
            <a:r>
              <a:rPr lang="en-US" altLang="zh-CN" sz="2400" kern="100" spc="-70" baseline="30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400" kern="100" spc="-70" dirty="0">
                <a:latin typeface="IPAPANNEW"/>
                <a:ea typeface="微软雅黑"/>
                <a:cs typeface="Times New Roman"/>
              </a:rPr>
              <a:t>，则闪光频率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是</a:t>
            </a:r>
            <a:r>
              <a:rPr lang="en-US" altLang="zh-CN" sz="2400" u="sng" kern="100" dirty="0">
                <a:latin typeface="IPAPANNEW"/>
                <a:ea typeface="微软雅黑"/>
                <a:cs typeface="Times New Roman"/>
              </a:rPr>
              <a:t>   </a:t>
            </a:r>
            <a:r>
              <a:rPr lang="en-US" altLang="zh-CN" sz="2400" u="sng" kern="100" dirty="0" smtClean="0">
                <a:latin typeface="IPAPANNEW"/>
                <a:ea typeface="微软雅黑"/>
                <a:cs typeface="Times New Roman"/>
              </a:rPr>
              <a:t>     </a:t>
            </a:r>
            <a:r>
              <a:rPr lang="en-US" altLang="zh-CN" sz="2400" kern="100" dirty="0" smtClean="0">
                <a:latin typeface="IPAPANNEW"/>
                <a:ea typeface="微软雅黑"/>
                <a:cs typeface="Times New Roman"/>
              </a:rPr>
              <a:t> 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Hz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，小球做平抛运动的初速度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IPAPANNEW"/>
                <a:ea typeface="微软雅黑"/>
                <a:cs typeface="Times New Roman"/>
              </a:rPr>
              <a:t>0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>
                <a:latin typeface="IPAPANNEW"/>
                <a:ea typeface="微软雅黑"/>
                <a:cs typeface="Times New Roman"/>
              </a:rPr>
              <a:t>     </a:t>
            </a:r>
            <a:r>
              <a:rPr lang="en-US" altLang="zh-CN" sz="2400" u="sng" kern="100" dirty="0" smtClean="0">
                <a:latin typeface="IPAPANNEW"/>
                <a:ea typeface="微软雅黑"/>
                <a:cs typeface="Times New Roman"/>
              </a:rPr>
              <a:t>     </a:t>
            </a:r>
            <a:r>
              <a:rPr lang="en-US" altLang="zh-CN" sz="2400" kern="100" dirty="0" smtClean="0">
                <a:latin typeface="IPAPANNEW"/>
                <a:ea typeface="微软雅黑"/>
                <a:cs typeface="Times New Roman"/>
              </a:rPr>
              <a:t> 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2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A7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81" y="2342009"/>
            <a:ext cx="1826740" cy="2270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3261" y="4349425"/>
            <a:ext cx="5562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68479"/>
              </p:ext>
            </p:extLst>
          </p:nvPr>
        </p:nvGraphicFramePr>
        <p:xfrm>
          <a:off x="325781" y="3587425"/>
          <a:ext cx="6162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9" name="文档" r:id="rId3" imgW="6168307" imgH="800854" progId="Word.Document.12">
                  <p:embed/>
                </p:oleObj>
              </mc:Choice>
              <mc:Fallback>
                <p:oleObj name="文档" r:id="rId3" imgW="6168307" imgH="8008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81" y="3587425"/>
                        <a:ext cx="61626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33260" y="853083"/>
            <a:ext cx="8630645" cy="267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因为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在竖直方向上，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gT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0.05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0.05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解得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0.1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故闪光频率为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10 Hz.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hlinkClick r:id="rId7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8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55129" y="1139392"/>
            <a:ext cx="5228009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一、描绘平抛运动的轨迹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4652" y="1908577"/>
            <a:ext cx="88188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实验器材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斜槽、小球、方木板、图钉、刻度尺、铅垂线、铅笔、坐标纸、铁架台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761" y="23009"/>
            <a:ext cx="8544569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实验步骤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按图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甲所示安装实验装置，使斜槽末端水平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5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500" kern="100" dirty="0">
              <a:latin typeface="宋体"/>
              <a:cs typeface="Courier New"/>
            </a:endParaRPr>
          </a:p>
          <a:p>
            <a:pPr algn="ctr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A69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58" y="1218455"/>
            <a:ext cx="7119267" cy="316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5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570" y="13717"/>
            <a:ext cx="8880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以水平槽末端端口上小球球心位置为坐标原点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，过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点画出竖直的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轴和水平的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轴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使小球从斜槽上同一位置由静止滚下，把笔尖放在小球可能经过的位置上，如果小球运动中碰到笔尖，就用铅笔在该位置画上一点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用同样方法，在小球运动路线上描下若干点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将白纸从木板上取下，从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点开始通过画出的若干点描出一条平滑的曲线，如图乙所示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60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1412" y="14157"/>
            <a:ext cx="8856984" cy="509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注意事项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实验中必须调整斜槽末端的切线水平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将小球放在斜槽末端水平部分，若小球静止，则斜槽末端水平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方木板必须处于竖直平面内，固定时要用铅垂线检查坐标纸竖线是否竖直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小球每次必须从斜槽上同一位置由静止释放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坐标原点不是槽口的端点，应是小球出槽口时球心在木板上的投影点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小球开始滚下的位置高度要适中，以使小球做平抛运动的轨迹由坐标纸的左上角一直到达右下角为宜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17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103312" y="124735"/>
            <a:ext cx="70609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二、判断平抛运动的轨迹是不是抛物线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312" y="782332"/>
            <a:ext cx="8933184" cy="40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方法一　公式法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原理：若平抛运动的轨迹是抛物线，则当以抛出点为坐标原点，建立直角坐标系后，轨迹上各点的坐标应具有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ax</a:t>
            </a:r>
            <a:r>
              <a:rPr lang="en-US" altLang="zh-CN" sz="25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的关系，而且同一轨迹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是一个特定的值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验证方法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用刻度尺测量几个点的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两个坐标，分别代入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ax</a:t>
            </a:r>
            <a:r>
              <a:rPr lang="en-US" altLang="zh-CN" sz="25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中求出常量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，看计算得到的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值在误差允许的范围内是否是一个常数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73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562" y="687923"/>
            <a:ext cx="87320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方法二　图象法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建立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坐标系，根据所测量的各个点的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坐标值分别计算出对应的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值和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值，在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800" i="1" kern="1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坐标系中描点，连接各点看是否在一条直线上，并求出该直线的斜率即为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值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60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1170</Words>
  <Application>Microsoft Office PowerPoint</Application>
  <PresentationFormat>全屏显示(16:9)</PresentationFormat>
  <Paragraphs>119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主题​​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1559</cp:revision>
  <dcterms:created xsi:type="dcterms:W3CDTF">2015-03-06T01:52:29Z</dcterms:created>
  <dcterms:modified xsi:type="dcterms:W3CDTF">2015-08-25T01:19:01Z</dcterms:modified>
</cp:coreProperties>
</file>