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B9E35-FE1A-40C9-A42E-0CB7707685B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0A944-FA6B-4D8C-BA6F-E4FAA469D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66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have been allowing;  don’t;  sit;</a:t>
            </a:r>
            <a:r>
              <a:rPr lang="en-US" altLang="zh-CN" baseline="0" dirty="0" smtClean="0"/>
              <a:t>  goes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A944-FA6B-4D8C-BA6F-E4FAA469D1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0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hours;  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A944-FA6B-4D8C-BA6F-E4FAA469D1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1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but</a:t>
            </a:r>
            <a:r>
              <a:rPr lang="zh-CN" altLang="en-US" dirty="0" smtClean="0"/>
              <a:t>去掉；  </a:t>
            </a:r>
            <a:r>
              <a:rPr lang="en-US" altLang="zh-CN" dirty="0" smtClean="0"/>
              <a:t>if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A944-FA6B-4D8C-BA6F-E4FAA469D1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7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 a result;   the</a:t>
            </a:r>
            <a:r>
              <a:rPr lang="zh-CN" altLang="en-US" dirty="0" smtClean="0"/>
              <a:t>去掉；  </a:t>
            </a:r>
            <a:r>
              <a:rPr lang="en-US" altLang="zh-CN" dirty="0" smtClean="0"/>
              <a:t>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A944-FA6B-4D8C-BA6F-E4FAA469D1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20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tasty;   wonderful; helpful; calm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A944-FA6B-4D8C-BA6F-E4FAA469D1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1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you;  your;  None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A944-FA6B-4D8C-BA6F-E4FAA469D1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4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try;  understand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A944-FA6B-4D8C-BA6F-E4FAA469D1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529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of; for; about;  wait for;  </a:t>
            </a:r>
            <a:r>
              <a:rPr lang="zh-CN" altLang="en-US" dirty="0" smtClean="0"/>
              <a:t>去掉</a:t>
            </a:r>
            <a:r>
              <a:rPr lang="en-US" altLang="zh-CN" dirty="0" smtClean="0"/>
              <a:t>to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A944-FA6B-4D8C-BA6F-E4FAA469D1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6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短文改错</a:t>
            </a:r>
            <a:endParaRPr lang="zh-CN" altLang="en-US" sz="4800" b="1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 “四不改”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原则：</a:t>
            </a:r>
          </a:p>
          <a:p>
            <a:pPr marL="0" indent="0">
              <a:buNone/>
            </a:pPr>
            <a:r>
              <a:rPr lang="zh-CN" altLang="en-US" dirty="0"/>
              <a:t>①</a:t>
            </a:r>
            <a:r>
              <a:rPr lang="zh-CN" altLang="en-US" b="1" u="sng" dirty="0"/>
              <a:t>单词拼写</a:t>
            </a:r>
            <a:r>
              <a:rPr lang="zh-CN" altLang="en-US" dirty="0"/>
              <a:t>不改。</a:t>
            </a:r>
          </a:p>
          <a:p>
            <a:pPr marL="0" indent="0">
              <a:buNone/>
            </a:pPr>
            <a:r>
              <a:rPr lang="zh-CN" altLang="en-US" dirty="0"/>
              <a:t>②</a:t>
            </a:r>
            <a:r>
              <a:rPr lang="zh-CN" altLang="en-US" b="1" u="sng" dirty="0"/>
              <a:t>大小写</a:t>
            </a:r>
            <a:r>
              <a:rPr lang="zh-CN" altLang="en-US" dirty="0"/>
              <a:t>不改。</a:t>
            </a:r>
          </a:p>
          <a:p>
            <a:pPr marL="0" indent="0">
              <a:buNone/>
            </a:pPr>
            <a:r>
              <a:rPr lang="zh-CN" altLang="en-US" dirty="0"/>
              <a:t>③</a:t>
            </a:r>
            <a:r>
              <a:rPr lang="zh-CN" altLang="en-US" b="1" u="sng" dirty="0"/>
              <a:t>词序错误</a:t>
            </a:r>
            <a:r>
              <a:rPr lang="zh-CN" altLang="en-US" dirty="0"/>
              <a:t>不改</a:t>
            </a:r>
            <a:r>
              <a:rPr lang="en-US" altLang="zh-CN" dirty="0"/>
              <a:t>(</a:t>
            </a:r>
            <a:r>
              <a:rPr lang="zh-CN" altLang="en-US" dirty="0"/>
              <a:t>应从错词或少词方面考虑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④</a:t>
            </a:r>
            <a:r>
              <a:rPr lang="zh-CN" altLang="en-US" b="1" u="sng" dirty="0"/>
              <a:t>标点符号</a:t>
            </a:r>
            <a:r>
              <a:rPr lang="zh-CN" altLang="en-US" dirty="0"/>
              <a:t>不改。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0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424936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非谓语动词的常见错误：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不定式、动名词作主语、宾语时；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连接的不定式或动名词前后不一致（尤其距离较远时）；介词后用动名词作宾语；某些动词后要求接动名词或不定式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Don’t panic or get out of line, and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to remain quiet and calm.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It is difficult to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why she barks every minute she’s outside.</a:t>
            </a:r>
          </a:p>
        </p:txBody>
      </p:sp>
    </p:spTree>
    <p:extLst>
      <p:ext uri="{BB962C8B-B14F-4D97-AF65-F5344CB8AC3E}">
        <p14:creationId xmlns:p14="http://schemas.microsoft.com/office/powerpoint/2010/main" val="195619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632"/>
            <a:ext cx="8640960" cy="65527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介词错误：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词组中的介词误用；介词意思理解偏差；介词的多用或少用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Nearly five years ago, and with the help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our father, my sister and I planted some cherry tomatoes in our back garden.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Therefore, we have more time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after-school activities.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Today, I am going to talk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what you should do when a fire alarm goes off.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If you hear the alarm, stand in line at the door and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wait your teacher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to lead you outside.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Although we’ve been delighted to have you as neighbors, we’re hoping to settle something that bothers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us.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4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</a:t>
            </a:r>
            <a:r>
              <a:rPr lang="zh-CN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“五改动”</a:t>
            </a:r>
            <a:r>
              <a:rPr lang="zh-CN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原则：</a:t>
            </a:r>
          </a:p>
          <a:p>
            <a:pPr marL="0" indent="0">
              <a:buNone/>
            </a:pPr>
            <a:r>
              <a:rPr lang="zh-CN" altLang="zh-CN" dirty="0"/>
              <a:t>①忠实于原文原则</a:t>
            </a:r>
            <a:r>
              <a:rPr lang="en-US" altLang="zh-CN" dirty="0"/>
              <a:t>(</a:t>
            </a:r>
            <a:r>
              <a:rPr lang="zh-CN" altLang="zh-CN" dirty="0"/>
              <a:t>不可改变原文的原意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②一对一原则</a:t>
            </a:r>
            <a:r>
              <a:rPr lang="en-US" altLang="zh-CN" dirty="0"/>
              <a:t>(</a:t>
            </a:r>
            <a:r>
              <a:rPr lang="zh-CN" altLang="zh-CN" dirty="0"/>
              <a:t>一错一词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③错误以改动最少为原则。</a:t>
            </a:r>
          </a:p>
          <a:p>
            <a:pPr marL="0" indent="0">
              <a:buNone/>
            </a:pPr>
            <a:r>
              <a:rPr lang="zh-CN" altLang="zh-CN" dirty="0"/>
              <a:t>④</a:t>
            </a:r>
            <a:r>
              <a:rPr lang="zh-CN" altLang="zh-CN" dirty="0" smtClean="0"/>
              <a:t>虚词以</a:t>
            </a:r>
            <a:r>
              <a:rPr lang="zh-CN" altLang="zh-CN" dirty="0"/>
              <a:t>添加或者删除为原则。</a:t>
            </a:r>
          </a:p>
          <a:p>
            <a:pPr marL="0" indent="0">
              <a:buNone/>
            </a:pPr>
            <a:r>
              <a:rPr lang="zh-CN" altLang="zh-CN" dirty="0"/>
              <a:t>⑤</a:t>
            </a:r>
            <a:r>
              <a:rPr lang="zh-CN" altLang="zh-CN" dirty="0" smtClean="0"/>
              <a:t>实词以</a:t>
            </a:r>
            <a:r>
              <a:rPr lang="zh-CN" altLang="zh-CN" dirty="0"/>
              <a:t>改变形式为原则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638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496944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三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、短文改错意识原则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</a:t>
            </a:r>
            <a:r>
              <a:rPr lang="zh-CN" alt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缺</a:t>
            </a:r>
            <a:r>
              <a:rPr lang="zh-CN" alt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词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改错具体内容：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的各种形式、介词、冠词、不定式符号、三大从句引导词、代词、副词、固定搭配中的虚词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错词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改错具体内容：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dirty="0"/>
              <a:t>连词、三大从句引导词、动词、名词、代词、形容词、副词</a:t>
            </a:r>
            <a:r>
              <a:rPr lang="zh-CN" altLang="zh-CN" dirty="0" smtClean="0"/>
              <a:t>等</a:t>
            </a:r>
            <a:r>
              <a:rPr lang="zh-CN" altLang="en-US" dirty="0" smtClean="0"/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0"/>
            <a:ext cx="8424936" cy="6264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四、短文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改错常见错误类型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动词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的常见错误类型：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时态；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前后动词时态不一致；主谓不一致；缺少动词，特别是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动词；第三人称单数形式错用；错用主被动语态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1. Since then—for all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years—we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had been allowing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tomatoes to self seed where they please.</a:t>
            </a:r>
          </a:p>
          <a:p>
            <a:pPr marL="0" indent="0" algn="just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2. My dream school starts at 8:30 am and ends at 3:30 pm. There are three lessons in the morning and two in the afternoon. We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didn’t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need to do so much homework.</a:t>
            </a:r>
          </a:p>
          <a:p>
            <a:pPr marL="0" indent="0" algn="just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3. We can lie on the grass for a rest, or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by the lake listening to music.</a:t>
            </a:r>
          </a:p>
          <a:p>
            <a:pPr marL="0" indent="0" algn="just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4. Today, I am going to talk about what you should do when a fire alarm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off. </a:t>
            </a:r>
          </a:p>
        </p:txBody>
      </p:sp>
    </p:spTree>
    <p:extLst>
      <p:ext uri="{BB962C8B-B14F-4D97-AF65-F5344CB8AC3E}">
        <p14:creationId xmlns:p14="http://schemas.microsoft.com/office/powerpoint/2010/main" val="5287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544616"/>
          </a:xfrm>
        </p:spPr>
        <p:txBody>
          <a:bodyPr/>
          <a:lstStyle/>
          <a:p>
            <a:pPr marL="0" lv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名词的常见错误：</a:t>
            </a:r>
            <a:r>
              <a:rPr lang="zh-CN" altLang="zh-CN" dirty="0"/>
              <a:t>单复数名词错用；可数名词与不可数名词错用。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For example, we can do reading for one and a half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hour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and play sports for one hour every day.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It’s necessary to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have good knowledge of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history.</a:t>
            </a: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20688"/>
            <a:ext cx="8496944" cy="576064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连词错误：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连词包括关系代词、关系副词，并列连词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and/ or/ but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等。一般考查连接词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who/ whom/ whose/ what/ which/ how/ why/ when/ where/ if/ whether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等。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Although we allow tomato plants to grow in the same place year after year,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we have never had any disease or insect attack problems.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If you notice that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someone is missing and hurt, tell your teacher immediately.</a:t>
            </a:r>
          </a:p>
        </p:txBody>
      </p:sp>
    </p:spTree>
    <p:extLst>
      <p:ext uri="{BB962C8B-B14F-4D97-AF65-F5344CB8AC3E}">
        <p14:creationId xmlns:p14="http://schemas.microsoft.com/office/powerpoint/2010/main" val="30338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19256" cy="5361459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冠词错误：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误用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；误用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a/ an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（固定搭配，或泛指、特指；多冠词或少冠词）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result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the plants are growing somewhere.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There are all kinds of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flowers and trees around the classroom buildings.</a:t>
            </a:r>
          </a:p>
          <a:p>
            <a:pPr marL="514350" indent="-514350" algn="just"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Besides, Cleo tends to bark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average of six hours a day.</a:t>
            </a:r>
          </a:p>
        </p:txBody>
      </p:sp>
    </p:spTree>
    <p:extLst>
      <p:ext uri="{BB962C8B-B14F-4D97-AF65-F5344CB8AC3E}">
        <p14:creationId xmlns:p14="http://schemas.microsoft.com/office/powerpoint/2010/main" val="3395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形容词和副词错误：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系动词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(be/ am/ is/ are/ was/ were/ become/ go/ smell/ feel)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后用形容词；词性的误用（形容词修饰名词；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副词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修饰动词、形容词）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fruits are small in size, but juicy and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We are growing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wonderfully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tomatoes at no cost!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teachers here are kind and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helpfully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Don’t panic or get out of line, and try to remain quiet and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calmly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766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568952" cy="612068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代词错误：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代词的主格和宾格错误；反身代词使用错误；代词的单数和复数使用错误；代词指代错误；多代词或少代词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If it’s the false alarm and there is no fire, your teacher will lead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back to the classroom.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We appreciate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apologies and goodwill, but we hope that you can figure out a good way of settling the matter.</a:t>
            </a:r>
          </a:p>
          <a:p>
            <a:pPr marL="514350" indent="-514350" algn="just">
              <a:buAutoNum type="arabicPeriod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My uncles immediately jumped up and shot their arrows on the bird.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Neither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of the arrows hit the target.</a:t>
            </a:r>
          </a:p>
        </p:txBody>
      </p:sp>
    </p:spTree>
    <p:extLst>
      <p:ext uri="{BB962C8B-B14F-4D97-AF65-F5344CB8AC3E}">
        <p14:creationId xmlns:p14="http://schemas.microsoft.com/office/powerpoint/2010/main" val="72561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959</Words>
  <Application>Microsoft Office PowerPoint</Application>
  <PresentationFormat>全屏显示(4:3)</PresentationFormat>
  <Paragraphs>67</Paragraphs>
  <Slides>11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短文改错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短文改错</dc:title>
  <dc:creator>USER</dc:creator>
  <cp:lastModifiedBy>USER</cp:lastModifiedBy>
  <cp:revision>54</cp:revision>
  <dcterms:created xsi:type="dcterms:W3CDTF">2015-12-21T08:25:18Z</dcterms:created>
  <dcterms:modified xsi:type="dcterms:W3CDTF">2016-10-08T02:04:26Z</dcterms:modified>
</cp:coreProperties>
</file>