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七选五阅读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72608"/>
          </a:xfrm>
        </p:spPr>
        <p:txBody>
          <a:bodyPr/>
          <a:lstStyle/>
          <a:p>
            <a:r>
              <a:rPr lang="zh-CN" altLang="en-US" b="1" dirty="0" smtClean="0"/>
              <a:t>设空特点：</a:t>
            </a:r>
            <a:r>
              <a:rPr lang="zh-CN" altLang="zh-CN" dirty="0"/>
              <a:t>段落主题句、段落总结句、承上启下句、关键论点支撑句或全篇概括归纳</a:t>
            </a:r>
            <a:r>
              <a:rPr lang="zh-CN" altLang="zh-CN" dirty="0" smtClean="0"/>
              <a:t>句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zh-CN" b="1" dirty="0" smtClean="0"/>
              <a:t>解题</a:t>
            </a:r>
            <a:r>
              <a:rPr lang="zh-CN" altLang="zh-CN" b="1" dirty="0"/>
              <a:t>技巧：</a:t>
            </a:r>
            <a:r>
              <a:rPr lang="zh-CN" altLang="zh-CN" dirty="0"/>
              <a:t>从细节逻辑上判断——因果关系、转折关系、例证关系、递进关系、并列关系；从词汇线索上判断——代词、同义词或近义词、上下义词或范畴词</a:t>
            </a:r>
            <a:r>
              <a:rPr lang="zh-CN" altLang="zh-CN" dirty="0" smtClean="0"/>
              <a:t>；</a:t>
            </a:r>
            <a:r>
              <a:rPr lang="zh-CN" altLang="en-US" dirty="0" smtClean="0"/>
              <a:t>挖空句子与相邻两句在意义上密切相关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28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424936" cy="63367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因果关系：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as a result; thus/ therefore; so (such)… that…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转折关系：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however,; nevertheless; nonetheless; still; though; yet; in spite of; at any rate; in any case; whoever; whatever; on the contrary; in contrast; by contrast; in comparison; conversely; otherwise.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例证关系</a:t>
            </a:r>
            <a:endParaRPr lang="en-US" altLang="zh-CN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递进关系：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and; also; further; furthermore; likewise; similarly; moreover; in addition; what’s more; too; either; neither; not only … but also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并列关系：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first; next; then; for one thing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代词</a:t>
            </a:r>
            <a:endParaRPr lang="en-US" altLang="zh-C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同义词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近义词</a:t>
            </a:r>
          </a:p>
        </p:txBody>
      </p:sp>
    </p:spTree>
    <p:extLst>
      <p:ext uri="{BB962C8B-B14F-4D97-AF65-F5344CB8AC3E}">
        <p14:creationId xmlns:p14="http://schemas.microsoft.com/office/powerpoint/2010/main" val="59765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201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七选五阅读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七选五阅读</dc:title>
  <dc:creator>USER</dc:creator>
  <cp:lastModifiedBy>USER</cp:lastModifiedBy>
  <cp:revision>12</cp:revision>
  <dcterms:created xsi:type="dcterms:W3CDTF">2016-03-29T07:41:06Z</dcterms:created>
  <dcterms:modified xsi:type="dcterms:W3CDTF">2016-03-31T00:06:42Z</dcterms:modified>
</cp:coreProperties>
</file>