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Teens 1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316288" cy="561662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documentary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nature-themed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symbol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appreciate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straightforward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tolerance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mature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previous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reluctant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resist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16288" cy="554461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temptation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appealing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destructive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unique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productive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distraction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emotional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economic crisis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fierce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previous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Teens 2</a:t>
            </a:r>
            <a:endParaRPr lang="en-US" altLang="zh-CN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908050"/>
            <a:ext cx="4608512" cy="583331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original	adj. </a:t>
            </a:r>
            <a:r>
              <a:rPr lang="zh-CN" altLang="en-US" sz="2400" dirty="0" smtClean="0">
                <a:latin typeface="Times New Roman" pitchFamily="18" charset="0"/>
              </a:rPr>
              <a:t>最初的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vice </a:t>
            </a:r>
            <a:r>
              <a:rPr lang="en-US" altLang="zh-CN" dirty="0" smtClean="0">
                <a:latin typeface="Times New Roman" pitchFamily="18" charset="0"/>
              </a:rPr>
              <a:t>versa	</a:t>
            </a:r>
            <a:r>
              <a:rPr lang="zh-CN" altLang="en-US" sz="2400" dirty="0">
                <a:latin typeface="Times New Roman" pitchFamily="18" charset="0"/>
              </a:rPr>
              <a:t>反之亦然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positive	adj. </a:t>
            </a:r>
            <a:r>
              <a:rPr lang="zh-CN" altLang="en-US" sz="2400" dirty="0">
                <a:latin typeface="Times New Roman" pitchFamily="18" charset="0"/>
              </a:rPr>
              <a:t>正面的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negative	adj. </a:t>
            </a:r>
            <a:r>
              <a:rPr lang="zh-CN" altLang="en-US" sz="2400" dirty="0">
                <a:latin typeface="Times New Roman" pitchFamily="18" charset="0"/>
              </a:rPr>
              <a:t>负面的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violent	adj. </a:t>
            </a:r>
            <a:r>
              <a:rPr lang="zh-CN" altLang="en-US" sz="2400" dirty="0">
                <a:latin typeface="Times New Roman" pitchFamily="18" charset="0"/>
              </a:rPr>
              <a:t>暴力的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surface	n. </a:t>
            </a:r>
            <a:r>
              <a:rPr lang="zh-CN" altLang="en-US" sz="2400" dirty="0">
                <a:latin typeface="Times New Roman" pitchFamily="18" charset="0"/>
              </a:rPr>
              <a:t>表面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equality	n. </a:t>
            </a:r>
            <a:r>
              <a:rPr lang="zh-CN" altLang="en-US" sz="2400" dirty="0">
                <a:latin typeface="Times New Roman" pitchFamily="18" charset="0"/>
              </a:rPr>
              <a:t>平等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community  n. </a:t>
            </a:r>
            <a:r>
              <a:rPr lang="zh-CN" altLang="en-US" sz="2400" dirty="0">
                <a:latin typeface="Times New Roman" pitchFamily="18" charset="0"/>
              </a:rPr>
              <a:t>社区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press </a:t>
            </a:r>
            <a:r>
              <a:rPr lang="en-US" altLang="zh-CN" dirty="0" smtClean="0">
                <a:latin typeface="Times New Roman" pitchFamily="18" charset="0"/>
              </a:rPr>
              <a:t>conference</a:t>
            </a:r>
            <a:r>
              <a:rPr lang="zh-CN" altLang="en-US" sz="2400" dirty="0" smtClean="0">
                <a:latin typeface="Times New Roman" pitchFamily="18" charset="0"/>
              </a:rPr>
              <a:t>新闻发布会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wisdom</a:t>
            </a:r>
            <a:r>
              <a:rPr lang="zh-CN" altLang="en-US" dirty="0" smtClean="0">
                <a:latin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</a:rPr>
              <a:t>n. </a:t>
            </a:r>
            <a:r>
              <a:rPr lang="zh-CN" altLang="en-US" sz="2400" dirty="0">
                <a:latin typeface="Times New Roman" pitchFamily="18" charset="0"/>
              </a:rPr>
              <a:t>智慧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respectful  adj. </a:t>
            </a:r>
            <a:r>
              <a:rPr lang="zh-CN" altLang="en-US" sz="2400" dirty="0">
                <a:latin typeface="Times New Roman" pitchFamily="18" charset="0"/>
              </a:rPr>
              <a:t>尊重的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08050"/>
            <a:ext cx="4244975" cy="56896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complex adj. </a:t>
            </a:r>
            <a:r>
              <a:rPr lang="zh-CN" altLang="en-US" sz="2400" dirty="0">
                <a:latin typeface="Times New Roman" pitchFamily="18" charset="0"/>
              </a:rPr>
              <a:t>复杂的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enthusiastic  adj. </a:t>
            </a:r>
            <a:r>
              <a:rPr lang="zh-CN" altLang="en-US" sz="2400" dirty="0">
                <a:latin typeface="Times New Roman" pitchFamily="18" charset="0"/>
              </a:rPr>
              <a:t>热情的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poetic  adj. </a:t>
            </a:r>
            <a:r>
              <a:rPr lang="zh-CN" altLang="en-US" sz="2400" dirty="0">
                <a:latin typeface="Times New Roman" pitchFamily="18" charset="0"/>
              </a:rPr>
              <a:t>诗意的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obvious  adj. </a:t>
            </a:r>
            <a:r>
              <a:rPr lang="zh-CN" altLang="en-US" sz="2400" dirty="0">
                <a:latin typeface="Times New Roman" pitchFamily="18" charset="0"/>
              </a:rPr>
              <a:t>明显的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opportunity  n. </a:t>
            </a:r>
            <a:r>
              <a:rPr lang="zh-CN" altLang="en-US" sz="2400" dirty="0">
                <a:latin typeface="Times New Roman" pitchFamily="18" charset="0"/>
              </a:rPr>
              <a:t>机会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previous  adj. </a:t>
            </a:r>
            <a:r>
              <a:rPr lang="zh-CN" altLang="en-US" sz="2400" dirty="0">
                <a:latin typeface="Times New Roman" pitchFamily="18" charset="0"/>
              </a:rPr>
              <a:t>以前的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avoid  v. </a:t>
            </a:r>
            <a:r>
              <a:rPr lang="zh-CN" altLang="en-US" sz="2400" dirty="0">
                <a:latin typeface="Times New Roman" pitchFamily="18" charset="0"/>
              </a:rPr>
              <a:t>避免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version  n. </a:t>
            </a:r>
            <a:r>
              <a:rPr lang="zh-CN" altLang="en-US" sz="2400" dirty="0">
                <a:latin typeface="Times New Roman" pitchFamily="18" charset="0"/>
              </a:rPr>
              <a:t>版本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reality  n. </a:t>
            </a:r>
            <a:r>
              <a:rPr lang="zh-CN" altLang="en-US" sz="2400" dirty="0">
                <a:latin typeface="Times New Roman" pitchFamily="18" charset="0"/>
              </a:rPr>
              <a:t>现实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visual  adj. </a:t>
            </a:r>
            <a:r>
              <a:rPr lang="zh-CN" altLang="en-US" sz="2400" dirty="0">
                <a:latin typeface="Times New Roman" pitchFamily="18" charset="0"/>
              </a:rPr>
              <a:t>视觉的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incredible adj.</a:t>
            </a:r>
            <a:r>
              <a:rPr lang="zh-CN" altLang="en-US" sz="2400" dirty="0">
                <a:latin typeface="Times New Roman" pitchFamily="18" charset="0"/>
              </a:rPr>
              <a:t>难以置信 的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81075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</a:rPr>
              <a:t>Teens 3</a:t>
            </a:r>
            <a:endParaRPr lang="en-US" altLang="zh-CN" b="1" dirty="0">
              <a:solidFill>
                <a:srgbClr val="A50021"/>
              </a:solidFill>
              <a:latin typeface="Times New Roman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4316412" cy="57610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weapon	</a:t>
            </a:r>
            <a:r>
              <a:rPr lang="zh-CN" altLang="en-US" dirty="0" smtClean="0">
                <a:latin typeface="Times New Roman" pitchFamily="18" charset="0"/>
              </a:rPr>
              <a:t>武器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innocence	</a:t>
            </a:r>
            <a:r>
              <a:rPr lang="zh-CN" altLang="en-US" dirty="0" smtClean="0">
                <a:latin typeface="Times New Roman" pitchFamily="18" charset="0"/>
              </a:rPr>
              <a:t>天真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voluntary	</a:t>
            </a:r>
            <a:r>
              <a:rPr lang="zh-CN" altLang="en-US" dirty="0" smtClean="0">
                <a:latin typeface="Times New Roman" pitchFamily="18" charset="0"/>
              </a:rPr>
              <a:t>志愿的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impressive</a:t>
            </a:r>
            <a:r>
              <a:rPr lang="zh-CN" altLang="en-US" sz="2400" dirty="0" smtClean="0">
                <a:latin typeface="Times New Roman" pitchFamily="18" charset="0"/>
              </a:rPr>
              <a:t>给人深刻印象的</a:t>
            </a:r>
            <a:endParaRPr lang="en-US" altLang="zh-CN" sz="2400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fluent	</a:t>
            </a:r>
            <a:r>
              <a:rPr lang="zh-CN" altLang="en-US" dirty="0" smtClean="0">
                <a:latin typeface="Times New Roman" pitchFamily="18" charset="0"/>
              </a:rPr>
              <a:t>流利的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description   </a:t>
            </a:r>
            <a:r>
              <a:rPr lang="zh-CN" altLang="en-US" dirty="0" smtClean="0">
                <a:latin typeface="Times New Roman" pitchFamily="18" charset="0"/>
              </a:rPr>
              <a:t>描述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first </a:t>
            </a:r>
            <a:r>
              <a:rPr lang="en-US" altLang="zh-CN" dirty="0" smtClean="0">
                <a:latin typeface="Times New Roman" pitchFamily="18" charset="0"/>
              </a:rPr>
              <a:t>aid     </a:t>
            </a:r>
            <a:r>
              <a:rPr lang="zh-CN" altLang="en-US" dirty="0" smtClean="0">
                <a:latin typeface="Times New Roman" pitchFamily="18" charset="0"/>
              </a:rPr>
              <a:t>急救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encounter  </a:t>
            </a:r>
            <a:r>
              <a:rPr lang="zh-CN" altLang="en-US" dirty="0" smtClean="0">
                <a:latin typeface="Times New Roman" pitchFamily="18" charset="0"/>
              </a:rPr>
              <a:t>遇到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mentally  </a:t>
            </a:r>
            <a:r>
              <a:rPr lang="zh-CN" altLang="en-US" dirty="0" smtClean="0">
                <a:latin typeface="Times New Roman" pitchFamily="18" charset="0"/>
              </a:rPr>
              <a:t>心理上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lobby     </a:t>
            </a:r>
            <a:r>
              <a:rPr lang="zh-CN" altLang="en-US" dirty="0" smtClean="0">
                <a:latin typeface="Times New Roman" pitchFamily="18" charset="0"/>
              </a:rPr>
              <a:t>大厅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appropriate    </a:t>
            </a:r>
            <a:r>
              <a:rPr lang="zh-CN" altLang="en-US" dirty="0" smtClean="0">
                <a:latin typeface="Times New Roman" pitchFamily="18" charset="0"/>
              </a:rPr>
              <a:t>合适的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08721"/>
            <a:ext cx="4495800" cy="5760368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</a:rPr>
              <a:t>gathering</a:t>
            </a:r>
            <a:r>
              <a:rPr lang="zh-CN" altLang="en-US" dirty="0" smtClean="0">
                <a:latin typeface="Times New Roman" pitchFamily="18" charset="0"/>
              </a:rPr>
              <a:t>   聚集，聚会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participant  </a:t>
            </a:r>
            <a:r>
              <a:rPr lang="zh-CN" altLang="en-US" dirty="0" smtClean="0">
                <a:latin typeface="Times New Roman" pitchFamily="18" charset="0"/>
              </a:rPr>
              <a:t>参与者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emotion       </a:t>
            </a:r>
            <a:r>
              <a:rPr lang="zh-CN" altLang="en-US" dirty="0" smtClean="0">
                <a:latin typeface="Times New Roman" pitchFamily="18" charset="0"/>
              </a:rPr>
              <a:t>情感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vision        </a:t>
            </a:r>
            <a:r>
              <a:rPr lang="zh-CN" altLang="en-US" dirty="0" smtClean="0">
                <a:latin typeface="Times New Roman" pitchFamily="18" charset="0"/>
              </a:rPr>
              <a:t>视觉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creativity   </a:t>
            </a:r>
            <a:r>
              <a:rPr lang="zh-CN" altLang="en-US" dirty="0" smtClean="0">
                <a:latin typeface="Times New Roman" pitchFamily="18" charset="0"/>
              </a:rPr>
              <a:t>创造力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absorb       </a:t>
            </a:r>
            <a:r>
              <a:rPr lang="zh-CN" altLang="en-US" dirty="0" smtClean="0">
                <a:latin typeface="Times New Roman" pitchFamily="18" charset="0"/>
              </a:rPr>
              <a:t>吸收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prospect     </a:t>
            </a:r>
            <a:r>
              <a:rPr lang="zh-CN" altLang="en-US" dirty="0" smtClean="0">
                <a:latin typeface="Times New Roman" pitchFamily="18" charset="0"/>
              </a:rPr>
              <a:t>前景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approach	</a:t>
            </a:r>
            <a:r>
              <a:rPr lang="zh-CN" altLang="en-US" dirty="0" smtClean="0">
                <a:latin typeface="Times New Roman" pitchFamily="18" charset="0"/>
              </a:rPr>
              <a:t>接近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victory    </a:t>
            </a:r>
            <a:r>
              <a:rPr lang="zh-CN" altLang="en-US" dirty="0" smtClean="0">
                <a:latin typeface="Times New Roman" pitchFamily="18" charset="0"/>
              </a:rPr>
              <a:t>胜利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available   </a:t>
            </a:r>
            <a:r>
              <a:rPr lang="zh-CN" altLang="en-US" dirty="0" smtClean="0">
                <a:latin typeface="Times New Roman" pitchFamily="18" charset="0"/>
              </a:rPr>
              <a:t>可得到的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complicated    </a:t>
            </a:r>
            <a:r>
              <a:rPr lang="zh-CN" altLang="en-US" dirty="0" smtClean="0">
                <a:latin typeface="Times New Roman" pitchFamily="18" charset="0"/>
              </a:rPr>
              <a:t>复杂的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Teens 4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316288" cy="576064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involve   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参与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dedication	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热衷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reality  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现实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affect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影响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professor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教授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launch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发起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initiative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倡议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fragile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脆弱的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persistent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顽强的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hesitation   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犹豫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perseverance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坚持不懈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supervise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监督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16288" cy="576064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ambition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         雄心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energetic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精力充沛的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stressful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充满压力的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anniversary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周年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range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范围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coincidentally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巧合地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commercial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商业广告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consistency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一致性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multicultural    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多文化的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diverse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多样化的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essential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必要的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explosion   </a:t>
            </a:r>
            <a:r>
              <a:rPr lang="zh-CN" altLang="en-US" sz="2600" smtClean="0">
                <a:latin typeface="Times New Roman" pitchFamily="18" charset="0"/>
                <a:cs typeface="Times New Roman" pitchFamily="18" charset="0"/>
              </a:rPr>
              <a:t>爆炸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CC0000"/>
                </a:solidFill>
                <a:latin typeface="Times New Roman" pitchFamily="18" charset="0"/>
              </a:rPr>
              <a:t>Teens 7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4537075" cy="576103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participate    </a:t>
            </a:r>
            <a:r>
              <a:rPr lang="zh-CN" altLang="en-US" sz="2000" smtClean="0">
                <a:latin typeface="Times New Roman" pitchFamily="18" charset="0"/>
              </a:rPr>
              <a:t>参与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challenging  </a:t>
            </a:r>
            <a:r>
              <a:rPr lang="zh-CN" altLang="en-US" sz="2000" smtClean="0">
                <a:latin typeface="Times New Roman" pitchFamily="18" charset="0"/>
              </a:rPr>
              <a:t>有挑战的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intangible heritage</a:t>
            </a:r>
            <a:r>
              <a:rPr lang="zh-CN" altLang="en-US" sz="2000" smtClean="0">
                <a:latin typeface="Times New Roman" pitchFamily="18" charset="0"/>
              </a:rPr>
              <a:t>非物质遗产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in case	</a:t>
            </a:r>
            <a:r>
              <a:rPr lang="zh-CN" altLang="en-US" sz="2000" smtClean="0">
                <a:latin typeface="Times New Roman" pitchFamily="18" charset="0"/>
              </a:rPr>
              <a:t>以防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convenience	</a:t>
            </a:r>
            <a:r>
              <a:rPr lang="zh-CN" altLang="en-US" sz="2000" smtClean="0">
                <a:latin typeface="Times New Roman" pitchFamily="18" charset="0"/>
              </a:rPr>
              <a:t>便利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tough	</a:t>
            </a:r>
            <a:r>
              <a:rPr lang="zh-CN" altLang="en-US" sz="2000" smtClean="0">
                <a:latin typeface="Times New Roman" pitchFamily="18" charset="0"/>
              </a:rPr>
              <a:t>坚强的，强硬的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digital	</a:t>
            </a:r>
            <a:r>
              <a:rPr lang="zh-CN" altLang="en-US" sz="2000" smtClean="0">
                <a:latin typeface="Times New Roman" pitchFamily="18" charset="0"/>
              </a:rPr>
              <a:t>电子的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definitely	</a:t>
            </a:r>
            <a:r>
              <a:rPr lang="zh-CN" altLang="en-US" sz="2000" smtClean="0">
                <a:latin typeface="Times New Roman" pitchFamily="18" charset="0"/>
              </a:rPr>
              <a:t>明确地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delivery	</a:t>
            </a:r>
            <a:r>
              <a:rPr lang="zh-CN" altLang="en-US" sz="2000" smtClean="0">
                <a:latin typeface="Times New Roman" pitchFamily="18" charset="0"/>
              </a:rPr>
              <a:t>传递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inspiration  </a:t>
            </a:r>
            <a:r>
              <a:rPr lang="zh-CN" altLang="en-US" sz="2000" smtClean="0">
                <a:latin typeface="Times New Roman" pitchFamily="18" charset="0"/>
              </a:rPr>
              <a:t>启发，鼓舞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interaction</a:t>
            </a:r>
            <a:r>
              <a:rPr lang="zh-CN" altLang="en-US" smtClean="0">
                <a:latin typeface="Times New Roman" pitchFamily="18" charset="0"/>
              </a:rPr>
              <a:t>   </a:t>
            </a:r>
            <a:r>
              <a:rPr lang="zh-CN" altLang="en-US" sz="2000" smtClean="0">
                <a:latin typeface="Times New Roman" pitchFamily="18" charset="0"/>
              </a:rPr>
              <a:t>相互作用</a:t>
            </a:r>
            <a:r>
              <a:rPr lang="en-US" altLang="zh-CN" smtClean="0">
                <a:latin typeface="Times New Roman" pitchFamily="18" charset="0"/>
              </a:rPr>
              <a:t>	</a:t>
            </a:r>
          </a:p>
          <a:p>
            <a:pPr eaLnBrk="1" hangingPunct="1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08050"/>
            <a:ext cx="4244975" cy="56896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</a:rPr>
              <a:t>collaboration  </a:t>
            </a:r>
            <a:r>
              <a:rPr lang="zh-CN" altLang="en-US" sz="2000" smtClean="0">
                <a:latin typeface="Times New Roman" pitchFamily="18" charset="0"/>
              </a:rPr>
              <a:t>合作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self-discipline	</a:t>
            </a:r>
            <a:r>
              <a:rPr lang="zh-CN" altLang="en-US" sz="2000" smtClean="0">
                <a:latin typeface="Times New Roman" pitchFamily="18" charset="0"/>
              </a:rPr>
              <a:t>自律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charity	</a:t>
            </a:r>
            <a:r>
              <a:rPr lang="zh-CN" altLang="en-US" sz="2000" smtClean="0">
                <a:latin typeface="Times New Roman" pitchFamily="18" charset="0"/>
              </a:rPr>
              <a:t>慈善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outstanding	</a:t>
            </a:r>
            <a:r>
              <a:rPr lang="zh-CN" altLang="en-US" sz="2000" smtClean="0">
                <a:latin typeface="Times New Roman" pitchFamily="18" charset="0"/>
              </a:rPr>
              <a:t>突出的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effective</a:t>
            </a:r>
            <a:r>
              <a:rPr lang="zh-CN" altLang="en-US" smtClean="0">
                <a:latin typeface="Times New Roman" pitchFamily="18" charset="0"/>
              </a:rPr>
              <a:t>   </a:t>
            </a:r>
            <a:r>
              <a:rPr lang="zh-CN" altLang="en-US" sz="2000" smtClean="0">
                <a:latin typeface="Times New Roman" pitchFamily="18" charset="0"/>
              </a:rPr>
              <a:t>有效的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domestic	</a:t>
            </a:r>
            <a:r>
              <a:rPr lang="zh-CN" altLang="en-US" sz="2000" smtClean="0">
                <a:latin typeface="Times New Roman" pitchFamily="18" charset="0"/>
              </a:rPr>
              <a:t>家庭的，国内的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civilization </a:t>
            </a:r>
            <a:r>
              <a:rPr lang="zh-CN" altLang="en-US" sz="2000" smtClean="0">
                <a:latin typeface="Times New Roman" pitchFamily="18" charset="0"/>
              </a:rPr>
              <a:t>文明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permission</a:t>
            </a:r>
            <a:r>
              <a:rPr lang="zh-CN" altLang="en-US" smtClean="0">
                <a:latin typeface="Times New Roman" pitchFamily="18" charset="0"/>
              </a:rPr>
              <a:t>  </a:t>
            </a:r>
            <a:r>
              <a:rPr lang="zh-CN" altLang="en-US" sz="2000" smtClean="0">
                <a:latin typeface="Times New Roman" pitchFamily="18" charset="0"/>
              </a:rPr>
              <a:t>允许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cooperation</a:t>
            </a: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zh-CN" altLang="en-US" sz="2000" smtClean="0">
                <a:latin typeface="Times New Roman" pitchFamily="18" charset="0"/>
              </a:rPr>
              <a:t>合作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religious</a:t>
            </a:r>
            <a:r>
              <a:rPr lang="zh-CN" altLang="en-US" smtClean="0">
                <a:latin typeface="Times New Roman" pitchFamily="18" charset="0"/>
              </a:rPr>
              <a:t>  </a:t>
            </a:r>
            <a:r>
              <a:rPr lang="zh-CN" altLang="en-US" sz="2000" smtClean="0">
                <a:latin typeface="Times New Roman" pitchFamily="18" charset="0"/>
              </a:rPr>
              <a:t>宗教的</a:t>
            </a:r>
            <a:endParaRPr lang="en-US" altLang="zh-CN" sz="2000" smtClean="0">
              <a:latin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</a:rPr>
              <a:t>effortlessly</a:t>
            </a:r>
            <a:r>
              <a:rPr lang="zh-CN" altLang="en-US" smtClean="0">
                <a:latin typeface="Times New Roman" pitchFamily="18" charset="0"/>
              </a:rPr>
              <a:t>  </a:t>
            </a:r>
            <a:r>
              <a:rPr lang="zh-CN" altLang="en-US" sz="2000" smtClean="0">
                <a:latin typeface="Times New Roman" pitchFamily="18" charset="0"/>
              </a:rPr>
              <a:t>轻松的</a:t>
            </a:r>
            <a:endParaRPr lang="en-US" altLang="zh-CN" sz="20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52513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CC0000"/>
                </a:solidFill>
                <a:latin typeface="Times New Roman" pitchFamily="18" charset="0"/>
              </a:rPr>
              <a:t>Important Expressions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4537075" cy="5976938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item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insight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spirituality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process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approve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permanent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concentrate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vehicle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customer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error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conflict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recommend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boost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dormitory</a:t>
            </a:r>
          </a:p>
          <a:p>
            <a:pPr eaLnBrk="1" hangingPunct="1"/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765175"/>
            <a:ext cx="4244975" cy="5976938"/>
          </a:xfrm>
        </p:spPr>
        <p:txBody>
          <a:bodyPr/>
          <a:lstStyle/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embarrassment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atmosphere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complex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appropriate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faithful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financial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expense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fantasy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literature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loyalty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individual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optimistic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pessimistic</a:t>
            </a:r>
          </a:p>
          <a:p>
            <a:pPr algn="just" eaLnBrk="1" hangingPunct="1">
              <a:lnSpc>
                <a:spcPts val="2800"/>
              </a:lnSpc>
            </a:pPr>
            <a:r>
              <a:rPr lang="en-US" altLang="zh-CN" sz="2600" smtClean="0">
                <a:latin typeface="Times New Roman" pitchFamily="18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8179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185</Words>
  <Application>Microsoft Office PowerPoint</Application>
  <PresentationFormat>全屏显示(4:3)</PresentationFormat>
  <Paragraphs>144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Teens 1</vt:lpstr>
      <vt:lpstr>Teens 2</vt:lpstr>
      <vt:lpstr>Teens 3</vt:lpstr>
      <vt:lpstr>Teens 4</vt:lpstr>
      <vt:lpstr>Teens 7</vt:lpstr>
      <vt:lpstr>Important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 1</dc:title>
  <dc:creator>USER</dc:creator>
  <cp:lastModifiedBy>USER</cp:lastModifiedBy>
  <cp:revision>6</cp:revision>
  <dcterms:created xsi:type="dcterms:W3CDTF">2016-10-12T00:03:33Z</dcterms:created>
  <dcterms:modified xsi:type="dcterms:W3CDTF">2016-10-20T01:31:49Z</dcterms:modified>
</cp:coreProperties>
</file>