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716" r:id="rId3"/>
    <p:sldId id="723" r:id="rId4"/>
    <p:sldId id="724" r:id="rId5"/>
    <p:sldId id="725" r:id="rId6"/>
    <p:sldId id="717" r:id="rId7"/>
    <p:sldId id="726" r:id="rId8"/>
    <p:sldId id="727" r:id="rId9"/>
    <p:sldId id="718" r:id="rId10"/>
    <p:sldId id="729" r:id="rId11"/>
    <p:sldId id="730" r:id="rId12"/>
    <p:sldId id="732" r:id="rId13"/>
    <p:sldId id="719" r:id="rId14"/>
    <p:sldId id="733" r:id="rId15"/>
    <p:sldId id="734" r:id="rId16"/>
    <p:sldId id="735" r:id="rId17"/>
    <p:sldId id="720" r:id="rId18"/>
    <p:sldId id="736" r:id="rId19"/>
    <p:sldId id="737" r:id="rId20"/>
    <p:sldId id="721" r:id="rId21"/>
    <p:sldId id="738" r:id="rId22"/>
    <p:sldId id="739" r:id="rId23"/>
    <p:sldId id="722" r:id="rId24"/>
    <p:sldId id="740" r:id="rId25"/>
    <p:sldId id="741" r:id="rId26"/>
    <p:sldId id="742" r:id="rId27"/>
    <p:sldId id="381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48" y="2177707"/>
            <a:ext cx="8735084" cy="90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比较诗突破训练</a:t>
            </a:r>
            <a:endParaRPr lang="en-US" altLang="zh-CN" sz="4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0405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6659" y="563459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馆娃宫怀古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皮日休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绮阁飘香下太湖，乱兵侵晓上姑苏。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越王大有堪羞处，只把西施赚得吴。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娃宫：故址在今苏州市西南灵岩山上，宫以西施得名。春秋时期吴王夫差在砚石山建造宫殿以馆西施，吴人谓美女为娃，故曰馆娃。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25941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6659" y="563459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诗人指责越王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大有堪羞处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的用意是什么？请简要分析。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结合标题，说说两首怀古诗在写法上有什么不同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1520" y="2239063"/>
            <a:ext cx="8428453" cy="2420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立新奇之意：批评勾践只送去一个美女，便赚来一个吴国，表达吴越的兴亡当然不是由西施一个女子来决定的。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运用曲笔：有意造成错觉，明嘲勾践，暗讽夫差，使诗歌委婉含蓄，发人深思，余味不尽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40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20282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6659" y="563459"/>
            <a:ext cx="8770682" cy="30210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(2)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陈诗扣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览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展开，览景抒情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或：诗人览吴城、香径、歌舞地、馆娃宫而生发昔盛今衰之感，表达对西施的怜悯之情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。皮诗扣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怀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展开，叙事议论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或：叙述吴王享乐而越国大兵入境之事，表明吴亡不是由于西施，而是因为统治者荒淫，为西施翻案，立意新奇，不落窠臼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4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362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2186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阅读下面两首清诗，然后回答问题。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送友人出塞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吴伟业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　一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鱼海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萧条万里霜，西风一哭断人肠。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劝君休望零支塞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，木叶山头是故乡。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8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9332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218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　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此去流人路几千，长虹亭外草连天。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不知黑水西风雪，可有江南问渡船？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友人因罪流放宁古塔城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在今黑龙江宁安县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，辞官归乡不久的诗人，在吴江垂虹亭置酒相送，吟成了这两首送别诗。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鱼海：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捕鱼儿海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，在塞北。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零支塞：友人出关必经的边塞，在今河北迁安县西。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91778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9519" y="532666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说明第一首诗中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劝君休望零支塞，木叶山头是故乡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两句的含意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第二首诗中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不知黑水西风雪，可有江南问渡船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两句发语惊人，请赏析其妙处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659" y="2796000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走过零支塞就不要回望了，木叶山头就是你的故乡；诗人反常的劝慰道出了友人出塞时的凄绝心态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94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35662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611367"/>
            <a:ext cx="8770682" cy="27353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含泪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作别，既不嘱咐，也不安慰，而问西风吹拂雪花的黑龙江边，会不会有江南那样的喊渡船的景象，在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黑水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江南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的惊心对照中，透露出诗人对远出塞外的友人的险恶莫测的流徙生涯，怀有十分深切的牵念和担忧。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1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362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2186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送李侍郎赴常州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贾　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雪晴云散北风寒，楚水吴山道路难。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今日送君须尽醉，明朝相忆路漫漫。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6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94025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494566"/>
            <a:ext cx="8770682" cy="34532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送柴侍御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王昌龄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流水通波接武冈，送君不觉有离伤。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青山一道同云雨，明月何曾是两乡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请分别赏析两首诗首句的表达效果。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两首诗抒发的感情有何异同？请简要分析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1688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2186"/>
            <a:ext cx="87706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贾诗首句，描写时令气候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营造凄凉气氛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；王诗首句，点出友人要去的地方，给人两地比邻相近之感。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同：都表现了和友人的深厚情谊。异：贾诗突出与友人山川阻隔的离愁；王诗重在对友人的劝慰，显得乐观开朗。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4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0070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6659" y="571079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阅读下面两首宋诗，然后回答问题。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钟山晚步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王安石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小雨轻风落楝花，细红如雪点平沙。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槿篱竹屋江村路，时见宜城卖酒家。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TextBox 21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362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2186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逢病军人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卢　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行多有病住无粮，万里还乡未到乡。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蓬鬓哀吟古城下，不堪秋气入金疮。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01602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9806"/>
            <a:ext cx="8770682" cy="34532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河湟旧卒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张　乔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少年随将讨河湟，头白时清返故乡。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十万汉军零落尽，独吹边曲向残阳。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两首诗中所写的人物有何异同？试简要概括。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卢诗表达了诗人什么样的情感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07100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5814" y="1042874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同：都是返乡士兵。异：一病一老，一在途中一已归乡。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对病军人的同情。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13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362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2186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阅读下面两首诗歌，然后回答问题。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临江仙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许　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灞陵原上柳，往来过尽蹄轮。朝离南楚暮西秦，不成名利，赢得鬓毛新。　　莫怪枝条憔悴损，一生唯苦征尘。两三烟树倚孤村。夕阳影里，愁杀宦游人。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5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19460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02186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登宝意寺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上方旧游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韦应物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翠岭香台出半天，万家烟树满晴川。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诸僧近住不相识，坐听微钟记往年。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宝意寺在武功，诗人曾居此寺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1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76289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17426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《临江仙》一词中，词人为何而愁？请简要概括。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两首诗歌都写到了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烟树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，这两处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烟树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所营造的意境有何不同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86659" y="2378378"/>
            <a:ext cx="8770682" cy="11294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对家乡亲友的思念、漂泊在外的艰辛；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奔走求仕的辛劳、仕途失意的悲酸；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功业未成的无奈、年华渐老的感伤</a:t>
            </a:r>
            <a:r>
              <a:rPr lang="zh-CN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16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62168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81799"/>
            <a:ext cx="8770682" cy="3345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</a:rPr>
              <a:t>2)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许词中，孤村边，只有稀疏的三两棵树在夕阳残照中立着，似有轻烟笼罩，朦胧落寞。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烟树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渲染出一种凄清惆怅的氛围，集中地表现了词人宦游在外、仕途不顺的落寞失意之情。</a:t>
            </a:r>
            <a:r>
              <a:rPr lang="en-US" altLang="zh-CN" sz="24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韦诗中，</a:t>
            </a:r>
            <a:r>
              <a:rPr lang="en-US" altLang="zh-CN" sz="24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烟树</a:t>
            </a:r>
            <a:r>
              <a:rPr lang="en-US" altLang="zh-CN" sz="24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满晴川，勾勒出一幅树木蓊郁、堆烟叠翠的美景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营造出明快清丽的氛围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寄托诗人远眺时的心旷神怡，同时也流露出淡淡怅惘之情。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0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24389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6659" y="718210"/>
            <a:ext cx="87706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晚步西园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范成大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料峭轻寒结晚阴，飞花院落怨春深。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吹开红紫还吹落，一种东风两样心。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6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12150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6659" y="606623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简要分析诗句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细红如雪点平沙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的表达效果。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两诗中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晚步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而生的情感有什么不同？请简要分析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TextBox 18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6659" y="1923678"/>
            <a:ext cx="8770682" cy="2135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细红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代指楝花的色彩，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如雪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喻指楝花在轻风中轻盈飘飞的姿态，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点平沙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生动地描写出楝花坠落平地的美态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47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09291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6659" y="971699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王诗是闲适之情，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时见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一词显得悠闲，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晚步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赏景见情趣；范诗表达的是一种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情，怨春风吹开红紫花朵又吹落，有情也无情，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晚步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赏景见情趣、理趣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TextBox 18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7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362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635467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秋夜曲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张仲素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丁丁漏水夜何长，漫漫轻云露月光。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秋逼暗虫通夕响，征衣未寄莫飞霜。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6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89699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0078" y="612294"/>
            <a:ext cx="8683844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秋思赠远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　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当年只自守空帷，梦里关山觉别离。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不见乡书传雁足，唯看新月吐蛾眉。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44935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659" y="555526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这两首诗分别是以什么人的口吻来写的？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漫漫轻云露月光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唯看新月吐蛾眉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都写到月亮，各有什么作用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659" y="2291944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张诗是以思妇的口吻写的，王诗是以征夫的口吻写的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659" y="3291830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漫漫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句渲染了朦胧幽静的氛围，衬托出孤枕难眠的思妇形象。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唯看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句由新月联想到远方的妻子，写出了思念和无可奈何的怅惘。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75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83624"/>
              </p:ext>
            </p:extLst>
          </p:nvPr>
        </p:nvGraphicFramePr>
        <p:xfrm>
          <a:off x="381908" y="85780"/>
          <a:ext cx="87265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57"/>
                <a:gridCol w="1246657"/>
                <a:gridCol w="1246657"/>
                <a:gridCol w="1246657"/>
                <a:gridCol w="1246657"/>
                <a:gridCol w="1246657"/>
                <a:gridCol w="124665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86592" y="8057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6659" y="563459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阅读下面两首唐诗，然后回答问题。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吴城览古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　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吴王旧国水烟空，香径无人兰叶红，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春色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似怜歌舞地，年年先发馆娃宫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1630540" y="8537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874488" y="90180"/>
            <a:ext cx="123955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4118436" y="94982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5365612" y="92164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TextBox 32">
            <a:hlinkClick r:id="rId7" action="ppaction://hlinksldjump"/>
          </p:cNvPr>
          <p:cNvSpPr txBox="1"/>
          <p:nvPr/>
        </p:nvSpPr>
        <p:spPr>
          <a:xfrm>
            <a:off x="6621572" y="81726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7873140" y="94148"/>
            <a:ext cx="12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5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3573</TotalTime>
  <Words>1220</Words>
  <Application>Microsoft Office PowerPoint</Application>
  <PresentationFormat>全屏显示(16:9)</PresentationFormat>
  <Paragraphs>273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381</cp:revision>
  <dcterms:created xsi:type="dcterms:W3CDTF">2014-12-15T01:46:29Z</dcterms:created>
  <dcterms:modified xsi:type="dcterms:W3CDTF">2015-04-15T05:34:37Z</dcterms:modified>
</cp:coreProperties>
</file>