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0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7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4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6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6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8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6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37CF-1C3A-4C90-ABC5-163F7189C657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F846-3686-4461-9988-3BA573E1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photo.blog.sina.com.cn/showpic.html#blogid=138ff80950102vbg3&amp;url=http://album.sina.com.cn/pic/005JnEmFzy6PUV2lPDP4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photo.blog.sina.com.cn/showpic.html#blogid=138ff80950102vbg3&amp;url=http://album.sina.com.cn/pic/005JnEmFzy6PUUQZRVh8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photo.blog.sina.com.cn/showpic.html#blogid=138ff80950102vbg3&amp;url=http://album.sina.com.cn/pic/005JnEmFzy6PUUSY6TH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photo.blog.sina.com.cn/showpic.html#blogid=138ff80950102vbg3&amp;url=http://album.sina.com.cn/pic/005JnEmFzy6PUUWvbelc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photo.blog.sina.com.cn/showpic.html#blogid=138ff80950102vbg3&amp;url=http://album.sina.com.cn/pic/005JnEmFzy6PUUYyvOre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photo.blog.sina.com.cn/showpic.html#blogid=138ff80950102vbg3&amp;url=http://album.sina.com.cn/pic/005JnEmFzy6PUV13B2Q9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hoto.blog.sina.com.cn/showpic.html#blogid=138ff80950102vbg3&amp;url=http://album.sina.com.cn/pic/005JnEmFzy6PUV4x00Rc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18969" r="35199" b="4861"/>
          <a:stretch/>
        </p:blipFill>
        <p:spPr bwMode="auto">
          <a:xfrm>
            <a:off x="21776" y="260648"/>
            <a:ext cx="9122224" cy="63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7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 descr="海绵城市：从理念到实践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" y="2364"/>
            <a:ext cx="9149688" cy="68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tx2.cdn.caijing.com.cn/2015-10-12/1151632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7" y="1584176"/>
            <a:ext cx="8980045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5496" y="-99392"/>
            <a:ext cx="91440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海绵城市是比喻城市像海绵一样，遇到有降雨时能够就地或者就近吸收、存蓄、渗透、净化雨水，补充地下水、调节水循环；在干旱缺水时有条件将蓄存的水释放出来，并加以利用，从而让水在城市中的迁移活动更加“自然”，不用以前下水道等“灰色设施”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7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4" descr="http://i4.qhimg.com/t018bca97417b046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8" y="-107990"/>
            <a:ext cx="8743156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海绵城市：从理念到实践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30100" cy="656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6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海绵城市：从理念到实践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2" y="-29035"/>
            <a:ext cx="9147392" cy="68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2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海绵城市：从理念到实践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" y="836712"/>
            <a:ext cx="9168339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海绵城市：从理念到实践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" y="1354480"/>
            <a:ext cx="9137921" cy="43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6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海绵城市：从理念到实践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" y="836712"/>
            <a:ext cx="9144888" cy="561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9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海绵城市：从理念到实践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2" y="489622"/>
            <a:ext cx="9145112" cy="60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9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70</Words>
  <Application>Microsoft Office PowerPoint</Application>
  <PresentationFormat>全屏显示(4:3)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2015-10-13T01:56:10Z</dcterms:created>
  <dcterms:modified xsi:type="dcterms:W3CDTF">2015-10-13T07:45:10Z</dcterms:modified>
</cp:coreProperties>
</file>