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37" r:id="rId2"/>
    <p:sldId id="815" r:id="rId3"/>
    <p:sldId id="946" r:id="rId4"/>
    <p:sldId id="950" r:id="rId5"/>
    <p:sldId id="262" r:id="rId6"/>
    <p:sldId id="723" r:id="rId7"/>
    <p:sldId id="279" r:id="rId8"/>
    <p:sldId id="803" r:id="rId9"/>
    <p:sldId id="728" r:id="rId10"/>
    <p:sldId id="730" r:id="rId11"/>
    <p:sldId id="732" r:id="rId12"/>
    <p:sldId id="447" r:id="rId13"/>
    <p:sldId id="823" r:id="rId14"/>
    <p:sldId id="825" r:id="rId15"/>
    <p:sldId id="828" r:id="rId16"/>
    <p:sldId id="829" r:id="rId17"/>
    <p:sldId id="830" r:id="rId18"/>
    <p:sldId id="831" r:id="rId19"/>
    <p:sldId id="833" r:id="rId20"/>
    <p:sldId id="834" r:id="rId21"/>
    <p:sldId id="835" r:id="rId22"/>
    <p:sldId id="836" r:id="rId23"/>
    <p:sldId id="838" r:id="rId24"/>
    <p:sldId id="839" r:id="rId25"/>
    <p:sldId id="841" r:id="rId26"/>
    <p:sldId id="842" r:id="rId27"/>
    <p:sldId id="843" r:id="rId28"/>
    <p:sldId id="920" r:id="rId29"/>
    <p:sldId id="921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009900"/>
    <a:srgbClr val="669900"/>
    <a:srgbClr val="336600"/>
    <a:srgbClr val="6600CC"/>
    <a:srgbClr val="000099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00" autoAdjust="0"/>
  </p:normalViewPr>
  <p:slideViewPr>
    <p:cSldViewPr>
      <p:cViewPr varScale="1">
        <p:scale>
          <a:sx n="80" d="100"/>
          <a:sy n="80" d="100"/>
        </p:scale>
        <p:origin x="16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4" Type="http://schemas.openxmlformats.org/officeDocument/2006/relationships/image" Target="../media/image4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4" Type="http://schemas.openxmlformats.org/officeDocument/2006/relationships/image" Target="../media/image5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4" Type="http://schemas.openxmlformats.org/officeDocument/2006/relationships/image" Target="../media/image5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1.emf"/><Relationship Id="rId1" Type="http://schemas.openxmlformats.org/officeDocument/2006/relationships/image" Target="../media/image14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D086C2-E209-402E-90C5-D7FF9DDA3C3F}" type="datetimeFigureOut">
              <a:rPr lang="zh-CN" altLang="en-US"/>
              <a:pPr/>
              <a:t>2016-08-04</a:t>
            </a:fld>
            <a:endParaRPr lang="en-US" altLang="zh-CN"/>
          </a:p>
        </p:txBody>
      </p:sp>
      <p:sp>
        <p:nvSpPr>
          <p:cNvPr id="476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6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76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76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CA64E6-28E1-4B75-A06B-5ABD81D3D2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494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A64E6-28E1-4B75-A06B-5ABD81D3D27E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259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A64E6-28E1-4B75-A06B-5ABD81D3D27E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22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57EE5C-70A2-45A7-B591-E98A465D895A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AE07F-7C96-4E90-AB09-4746D59B7BA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D05CF2-67FC-4358-BE27-C7E92F7F0FB3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32DEA-6BC1-432A-B7B4-BC5465D7986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5275" y="274638"/>
            <a:ext cx="2062163" cy="60594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5675" cy="6059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3D4AD9-307B-4480-AF75-5163AB3CA735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28290B-40F1-4C1E-8FB6-DFE329BF179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381276-1C10-4768-A0B9-F7DA54384C56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96E9C-F836-45F6-A57C-1058B6409A7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FCD348-E5C0-4317-A9BD-8DEB911AB13A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F41C9-623C-40C8-B4BB-198815B6C043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0575" y="935038"/>
            <a:ext cx="3881438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4413" y="935038"/>
            <a:ext cx="3883025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B4E23-4804-4468-9E2F-FA542984C915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FF5EB-D147-4419-9A29-891DD85E574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03FD-D2C1-4888-93B1-209118F3F46D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47F48-BA61-450C-B8CF-372FAD645E80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DCA72E-F9EB-43C3-AA34-1B8B012C7937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24E8F-7E8C-4256-9334-113E0BF4FF5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25DDAC-BC78-406F-B1BF-A22E42AA23C4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B9F18-4862-417F-8471-1B76F7DB079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82A65D-62B8-4B67-8350-BC9526E580C1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C9EE9-56E7-479E-8C8B-FDDDBEBEB43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15B885-E843-457F-BD75-1CF6E2513F26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7CC52-4FFA-4550-B9D8-DDB2F859CF90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87363" y="706438"/>
            <a:ext cx="8510587" cy="5919787"/>
            <a:chOff x="0" y="0"/>
            <a:chExt cx="5361" cy="3729"/>
          </a:xfrm>
        </p:grpSpPr>
        <p:pic>
          <p:nvPicPr>
            <p:cNvPr id="1027" name="矩形 6"/>
            <p:cNvPicPr>
              <a:picLocks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0"/>
              <a:ext cx="5361" cy="3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78" y="28"/>
              <a:ext cx="5207" cy="3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80288" y="260350"/>
            <a:ext cx="13525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935038"/>
            <a:ext cx="7916863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03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ECF14A5C-C9BE-495E-B357-6FE334A53607}" type="datetimeFigureOut">
              <a:rPr lang="zh-CN" altLang="en-US"/>
              <a:pPr/>
              <a:t>2016-08-04</a:t>
            </a:fld>
            <a:endParaRPr lang="en-US"/>
          </a:p>
        </p:txBody>
      </p:sp>
      <p:sp>
        <p:nvSpPr>
          <p:cNvPr id="103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ED376EE-72EC-4071-B387-E4388368EC7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algn="l" rtl="0" fontAlgn="base">
        <a:lnSpc>
          <a:spcPct val="122000"/>
        </a:lnSpc>
        <a:spcBef>
          <a:spcPct val="0"/>
        </a:spcBef>
        <a:spcAft>
          <a:spcPct val="0"/>
        </a:spcAft>
        <a:buFont typeface="Arial" charset="0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6175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Microsoft_Word_97_-_2003___32.doc"/><Relationship Id="rId7" Type="http://schemas.openxmlformats.org/officeDocument/2006/relationships/oleObject" Target="../embeddings/Microsoft_Word_97_-_2003___3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emf"/><Relationship Id="rId5" Type="http://schemas.openxmlformats.org/officeDocument/2006/relationships/oleObject" Target="../embeddings/Microsoft_Word_97_-_2003___33.doc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Microsoft_Word_97_-_2003___35.doc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Microsoft_Word_97_-_2003___41.doc"/><Relationship Id="rId18" Type="http://schemas.openxmlformats.org/officeDocument/2006/relationships/image" Target="../media/image44.emf"/><Relationship Id="rId3" Type="http://schemas.openxmlformats.org/officeDocument/2006/relationships/oleObject" Target="../embeddings/Microsoft_Word_97_-_2003___36.doc"/><Relationship Id="rId7" Type="http://schemas.openxmlformats.org/officeDocument/2006/relationships/oleObject" Target="../embeddings/Microsoft_Word_97_-_2003___38.doc"/><Relationship Id="rId12" Type="http://schemas.openxmlformats.org/officeDocument/2006/relationships/image" Target="../media/image41.emf"/><Relationship Id="rId17" Type="http://schemas.openxmlformats.org/officeDocument/2006/relationships/oleObject" Target="../embeddings/Microsoft_Word_97_-_2003___43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emf"/><Relationship Id="rId11" Type="http://schemas.openxmlformats.org/officeDocument/2006/relationships/oleObject" Target="../embeddings/Microsoft_Word_97_-_2003___40.doc"/><Relationship Id="rId5" Type="http://schemas.openxmlformats.org/officeDocument/2006/relationships/oleObject" Target="../embeddings/Microsoft_Word_97_-_2003___37.doc"/><Relationship Id="rId15" Type="http://schemas.openxmlformats.org/officeDocument/2006/relationships/oleObject" Target="../embeddings/Microsoft_Word_97_-_2003___42.doc"/><Relationship Id="rId10" Type="http://schemas.openxmlformats.org/officeDocument/2006/relationships/image" Target="../media/image40.emf"/><Relationship Id="rId19" Type="http://schemas.openxmlformats.org/officeDocument/2006/relationships/oleObject" Target="../embeddings/Microsoft_Word_97_-_2003___44.doc"/><Relationship Id="rId4" Type="http://schemas.openxmlformats.org/officeDocument/2006/relationships/image" Target="../media/image37.emf"/><Relationship Id="rId9" Type="http://schemas.openxmlformats.org/officeDocument/2006/relationships/oleObject" Target="../embeddings/Microsoft_Word_97_-_2003___39.doc"/><Relationship Id="rId14" Type="http://schemas.openxmlformats.org/officeDocument/2006/relationships/image" Target="../media/image4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Microsoft_Word_97_-_2003___45.doc"/><Relationship Id="rId7" Type="http://schemas.openxmlformats.org/officeDocument/2006/relationships/oleObject" Target="../embeddings/Microsoft_Word_97_-_2003___4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emf"/><Relationship Id="rId5" Type="http://schemas.openxmlformats.org/officeDocument/2006/relationships/oleObject" Target="../embeddings/Microsoft_Word_97_-_2003___46.doc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Microsoft_Word_97_-_2003___48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Microsoft_Word_97_-_2003___49.doc"/><Relationship Id="rId7" Type="http://schemas.openxmlformats.org/officeDocument/2006/relationships/oleObject" Target="../embeddings/Microsoft_Word_97_-_2003___5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emf"/><Relationship Id="rId5" Type="http://schemas.openxmlformats.org/officeDocument/2006/relationships/oleObject" Target="../embeddings/Microsoft_Word_97_-_2003___50.doc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Microsoft_Word_97_-_2003___52.doc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Microsoft_Word_97_-_2003___53.doc"/><Relationship Id="rId7" Type="http://schemas.openxmlformats.org/officeDocument/2006/relationships/oleObject" Target="../embeddings/Microsoft_Word_97_-_2003___5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emf"/><Relationship Id="rId5" Type="http://schemas.openxmlformats.org/officeDocument/2006/relationships/oleObject" Target="../embeddings/Microsoft_Word_97_-_2003___54.doc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Microsoft_Word_97_-_2003___56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emf"/><Relationship Id="rId5" Type="http://schemas.openxmlformats.org/officeDocument/2006/relationships/oleObject" Target="../embeddings/Microsoft_Word_97_-_2003___58.doc"/><Relationship Id="rId4" Type="http://schemas.openxmlformats.org/officeDocument/2006/relationships/image" Target="../media/image5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Microsoft_Word_97_-_2003___61.doc"/><Relationship Id="rId7" Type="http://schemas.openxmlformats.org/officeDocument/2006/relationships/oleObject" Target="../embeddings/Microsoft_Word_97_-_2003___6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emf"/><Relationship Id="rId5" Type="http://schemas.openxmlformats.org/officeDocument/2006/relationships/oleObject" Target="../embeddings/Microsoft_Word_97_-_2003___62.doc"/><Relationship Id="rId4" Type="http://schemas.openxmlformats.org/officeDocument/2006/relationships/image" Target="../media/image6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6.emf"/><Relationship Id="rId5" Type="http://schemas.openxmlformats.org/officeDocument/2006/relationships/oleObject" Target="../embeddings/Microsoft_Word_97_-_2003___65.doc"/><Relationship Id="rId4" Type="http://schemas.openxmlformats.org/officeDocument/2006/relationships/image" Target="../media/image6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3.doc"/><Relationship Id="rId13" Type="http://schemas.openxmlformats.org/officeDocument/2006/relationships/oleObject" Target="../embeddings/Microsoft_Word_97_-_2003___6.doc"/><Relationship Id="rId18" Type="http://schemas.openxmlformats.org/officeDocument/2006/relationships/image" Target="../media/image9.emf"/><Relationship Id="rId3" Type="http://schemas.openxmlformats.org/officeDocument/2006/relationships/slide" Target="slide3.xml"/><Relationship Id="rId7" Type="http://schemas.openxmlformats.org/officeDocument/2006/relationships/image" Target="../media/image4.emf"/><Relationship Id="rId12" Type="http://schemas.openxmlformats.org/officeDocument/2006/relationships/image" Target="../media/image6.emf"/><Relationship Id="rId17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__2.doc"/><Relationship Id="rId11" Type="http://schemas.openxmlformats.org/officeDocument/2006/relationships/oleObject" Target="../embeddings/Microsoft_Word_97_-_2003___5.doc"/><Relationship Id="rId5" Type="http://schemas.openxmlformats.org/officeDocument/2006/relationships/image" Target="../media/image3.emf"/><Relationship Id="rId15" Type="http://schemas.openxmlformats.org/officeDocument/2006/relationships/oleObject" Target="../embeddings/Microsoft_Word_97_-_2003___7.doc"/><Relationship Id="rId10" Type="http://schemas.openxmlformats.org/officeDocument/2006/relationships/oleObject" Target="../embeddings/Microsoft_Word_97_-_2003___4.doc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media/image5.emf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0.emf"/><Relationship Id="rId5" Type="http://schemas.openxmlformats.org/officeDocument/2006/relationships/oleObject" Target="../embeddings/Microsoft_Word_97_-_2003___69.doc"/><Relationship Id="rId4" Type="http://schemas.openxmlformats.org/officeDocument/2006/relationships/image" Target="../media/image6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7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Microsoft_Word_97_-_2003___71.doc"/><Relationship Id="rId7" Type="http://schemas.openxmlformats.org/officeDocument/2006/relationships/oleObject" Target="../embeddings/Microsoft_Word_97_-_2003___7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3.emf"/><Relationship Id="rId5" Type="http://schemas.openxmlformats.org/officeDocument/2006/relationships/oleObject" Target="../embeddings/Microsoft_Word_97_-_2003___72.doc"/><Relationship Id="rId4" Type="http://schemas.openxmlformats.org/officeDocument/2006/relationships/image" Target="../media/image7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7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Microsoft_Word_97_-_2003___76.doc"/><Relationship Id="rId7" Type="http://schemas.openxmlformats.org/officeDocument/2006/relationships/oleObject" Target="../embeddings/Microsoft_Word_97_-_2003___7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8.emf"/><Relationship Id="rId5" Type="http://schemas.openxmlformats.org/officeDocument/2006/relationships/oleObject" Target="../embeddings/Microsoft_Word_97_-_2003___77.doc"/><Relationship Id="rId4" Type="http://schemas.openxmlformats.org/officeDocument/2006/relationships/image" Target="../media/image7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slide" Target="slide3.xml"/><Relationship Id="rId4" Type="http://schemas.openxmlformats.org/officeDocument/2006/relationships/image" Target="../media/image8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slide" Target="slide3.xml"/><Relationship Id="rId4" Type="http://schemas.openxmlformats.org/officeDocument/2006/relationships/image" Target="../media/image8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Microsoft_Word_97_-_2003___10.doc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Microsoft_Word_97_-_2003___12.doc"/><Relationship Id="rId5" Type="http://schemas.openxmlformats.org/officeDocument/2006/relationships/oleObject" Target="../embeddings/Microsoft_Word_97_-_2003___9.doc"/><Relationship Id="rId10" Type="http://schemas.openxmlformats.org/officeDocument/2006/relationships/image" Target="../media/image12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11.doc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Microsoft_Word_97_-_2003___17.doc"/><Relationship Id="rId18" Type="http://schemas.openxmlformats.org/officeDocument/2006/relationships/image" Target="../media/image19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Microsoft_Word_97_-_2003___14.doc"/><Relationship Id="rId12" Type="http://schemas.openxmlformats.org/officeDocument/2006/relationships/image" Target="../media/image16.emf"/><Relationship Id="rId17" Type="http://schemas.openxmlformats.org/officeDocument/2006/relationships/oleObject" Target="../embeddings/Microsoft_Word_97_-_2003___19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11" Type="http://schemas.openxmlformats.org/officeDocument/2006/relationships/oleObject" Target="../embeddings/Microsoft_Word_97_-_2003___16.doc"/><Relationship Id="rId5" Type="http://schemas.openxmlformats.org/officeDocument/2006/relationships/oleObject" Target="../embeddings/Microsoft_Word_97_-_2003___13.doc"/><Relationship Id="rId15" Type="http://schemas.openxmlformats.org/officeDocument/2006/relationships/oleObject" Target="../embeddings/Microsoft_Word_97_-_2003___18.doc"/><Relationship Id="rId10" Type="http://schemas.openxmlformats.org/officeDocument/2006/relationships/image" Target="../media/image15.emf"/><Relationship Id="rId19" Type="http://schemas.openxmlformats.org/officeDocument/2006/relationships/oleObject" Target="../embeddings/Microsoft_Word_97_-_2003___20.doc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15.doc"/><Relationship Id="rId1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wmf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Microsoft_Word_97_-_2003___29.doc"/><Relationship Id="rId18" Type="http://schemas.openxmlformats.org/officeDocument/2006/relationships/image" Target="../media/image32.emf"/><Relationship Id="rId3" Type="http://schemas.openxmlformats.org/officeDocument/2006/relationships/oleObject" Target="../embeddings/Microsoft_Word_97_-_2003___24.doc"/><Relationship Id="rId7" Type="http://schemas.openxmlformats.org/officeDocument/2006/relationships/oleObject" Target="../embeddings/Microsoft_Word_97_-_2003___26.doc"/><Relationship Id="rId12" Type="http://schemas.openxmlformats.org/officeDocument/2006/relationships/image" Target="../media/image29.emf"/><Relationship Id="rId17" Type="http://schemas.openxmlformats.org/officeDocument/2006/relationships/oleObject" Target="../embeddings/Microsoft_Word_97_-_2003___31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11" Type="http://schemas.openxmlformats.org/officeDocument/2006/relationships/oleObject" Target="../embeddings/Microsoft_Word_97_-_2003___28.doc"/><Relationship Id="rId5" Type="http://schemas.openxmlformats.org/officeDocument/2006/relationships/oleObject" Target="../embeddings/Microsoft_Word_97_-_2003___25.doc"/><Relationship Id="rId15" Type="http://schemas.openxmlformats.org/officeDocument/2006/relationships/oleObject" Target="../embeddings/Microsoft_Word_97_-_2003___30.doc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Microsoft_Word_97_-_2003___27.doc"/><Relationship Id="rId1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900113" y="2708275"/>
            <a:ext cx="77041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　</a:t>
            </a:r>
            <a:r>
              <a:rPr lang="zh-CN" altLang="en-US" sz="4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集合</a:t>
            </a:r>
            <a:endParaRPr lang="en-US" altLang="zh-CN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881477"/>
              </p:ext>
            </p:extLst>
          </p:nvPr>
        </p:nvGraphicFramePr>
        <p:xfrm>
          <a:off x="1125538" y="1266825"/>
          <a:ext cx="711835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72" name="Document" r:id="rId3" imgW="7483112" imgH="1638051" progId="Word.Document.8">
                  <p:embed/>
                </p:oleObj>
              </mc:Choice>
              <mc:Fallback>
                <p:oleObj name="Document" r:id="rId3" imgW="7483112" imgH="163805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1266825"/>
                        <a:ext cx="711835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516642"/>
              </p:ext>
            </p:extLst>
          </p:nvPr>
        </p:nvGraphicFramePr>
        <p:xfrm>
          <a:off x="688975" y="3024188"/>
          <a:ext cx="41783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73" name="Document" r:id="rId5" imgW="4687451" imgH="522897" progId="Word.Document.8">
                  <p:embed/>
                </p:oleObj>
              </mc:Choice>
              <mc:Fallback>
                <p:oleObj name="Document" r:id="rId5" imgW="4687451" imgH="522897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3024188"/>
                        <a:ext cx="417830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3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329812"/>
              </p:ext>
            </p:extLst>
          </p:nvPr>
        </p:nvGraphicFramePr>
        <p:xfrm>
          <a:off x="1043608" y="3489325"/>
          <a:ext cx="7104063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74" name="Document" r:id="rId7" imgW="7468682" imgH="1638051" progId="Word.Document.8">
                  <p:embed/>
                </p:oleObj>
              </mc:Choice>
              <mc:Fallback>
                <p:oleObj name="Document" r:id="rId7" imgW="7468682" imgH="16380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489325"/>
                        <a:ext cx="7104063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095981"/>
              </p:ext>
            </p:extLst>
          </p:nvPr>
        </p:nvGraphicFramePr>
        <p:xfrm>
          <a:off x="1403648" y="4641079"/>
          <a:ext cx="11398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75" name="Document" r:id="rId9" imgW="1310572" imgH="531522" progId="Word.Document.8">
                  <p:embed/>
                </p:oleObj>
              </mc:Choice>
              <mc:Fallback>
                <p:oleObj name="Document" r:id="rId9" imgW="1310572" imgH="5315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641079"/>
                        <a:ext cx="11398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944762"/>
              </p:ext>
            </p:extLst>
          </p:nvPr>
        </p:nvGraphicFramePr>
        <p:xfrm>
          <a:off x="899592" y="1052736"/>
          <a:ext cx="78359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33" name="Document" r:id="rId3" imgW="8508374" imgH="1614691" progId="Word.Document.8">
                  <p:embed/>
                </p:oleObj>
              </mc:Choice>
              <mc:Fallback>
                <p:oleObj name="Document" r:id="rId3" imgW="8508374" imgH="161469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052736"/>
                        <a:ext cx="7835900" cy="150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2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588299"/>
              </p:ext>
            </p:extLst>
          </p:nvPr>
        </p:nvGraphicFramePr>
        <p:xfrm>
          <a:off x="1115616" y="1628800"/>
          <a:ext cx="3937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34" name="Document" r:id="rId5" imgW="286138" imgH="395677" progId="Word.Document.8">
                  <p:embed/>
                </p:oleObj>
              </mc:Choice>
              <mc:Fallback>
                <p:oleObj name="Document" r:id="rId5" imgW="286138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628800"/>
                        <a:ext cx="39370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082469"/>
              </p:ext>
            </p:extLst>
          </p:nvPr>
        </p:nvGraphicFramePr>
        <p:xfrm>
          <a:off x="7381374" y="2081243"/>
          <a:ext cx="1521872" cy="42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35" name="Document" r:id="rId7" imgW="1389510" imgH="395677" progId="Word.Document.8">
                  <p:embed/>
                </p:oleObj>
              </mc:Choice>
              <mc:Fallback>
                <p:oleObj name="Document" r:id="rId7" imgW="1389510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374" y="2081243"/>
                        <a:ext cx="1521872" cy="4241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761844"/>
              </p:ext>
            </p:extLst>
          </p:nvPr>
        </p:nvGraphicFramePr>
        <p:xfrm>
          <a:off x="900113" y="2870200"/>
          <a:ext cx="780732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36" name="Document" r:id="rId9" imgW="8346757" imgH="2168494" progId="Word.Document.8">
                  <p:embed/>
                </p:oleObj>
              </mc:Choice>
              <mc:Fallback>
                <p:oleObj name="Document" r:id="rId9" imgW="8346757" imgH="21684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70200"/>
                        <a:ext cx="7807325" cy="205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339619"/>
              </p:ext>
            </p:extLst>
          </p:nvPr>
        </p:nvGraphicFramePr>
        <p:xfrm>
          <a:off x="2664778" y="3530600"/>
          <a:ext cx="13795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37" name="Document" r:id="rId11" imgW="1009270" imgH="443833" progId="Word.Document.8">
                  <p:embed/>
                </p:oleObj>
              </mc:Choice>
              <mc:Fallback>
                <p:oleObj name="Document" r:id="rId11" imgW="1009270" imgH="4438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778" y="3530600"/>
                        <a:ext cx="137953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991086"/>
              </p:ext>
            </p:extLst>
          </p:nvPr>
        </p:nvGraphicFramePr>
        <p:xfrm>
          <a:off x="1496378" y="3994149"/>
          <a:ext cx="11684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38" name="Document" r:id="rId13" imgW="1333193" imgH="569975" progId="Word.Document.8">
                  <p:embed/>
                </p:oleObj>
              </mc:Choice>
              <mc:Fallback>
                <p:oleObj name="Document" r:id="rId13" imgW="1333193" imgH="5699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378" y="3994149"/>
                        <a:ext cx="11684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566359"/>
              </p:ext>
            </p:extLst>
          </p:nvPr>
        </p:nvGraphicFramePr>
        <p:xfrm>
          <a:off x="5808981" y="3584348"/>
          <a:ext cx="10683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39" name="Document" r:id="rId15" imgW="795875" imgH="443833" progId="Word.Document.8">
                  <p:embed/>
                </p:oleObj>
              </mc:Choice>
              <mc:Fallback>
                <p:oleObj name="Document" r:id="rId15" imgW="795875" imgH="4438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981" y="3584348"/>
                        <a:ext cx="106838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539870"/>
              </p:ext>
            </p:extLst>
          </p:nvPr>
        </p:nvGraphicFramePr>
        <p:xfrm>
          <a:off x="2044973" y="4410869"/>
          <a:ext cx="226536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40" name="Document" r:id="rId17" imgW="1698476" imgH="887307" progId="Word.Document.8">
                  <p:embed/>
                </p:oleObj>
              </mc:Choice>
              <mc:Fallback>
                <p:oleObj name="Document" r:id="rId17" imgW="1698476" imgH="8873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973" y="4410869"/>
                        <a:ext cx="2265363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209760"/>
              </p:ext>
            </p:extLst>
          </p:nvPr>
        </p:nvGraphicFramePr>
        <p:xfrm>
          <a:off x="5362618" y="4877933"/>
          <a:ext cx="2982334" cy="35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41" name="Document" r:id="rId19" imgW="2505614" imgH="443833" progId="Word.Document.8">
                  <p:embed/>
                </p:oleObj>
              </mc:Choice>
              <mc:Fallback>
                <p:oleObj name="Document" r:id="rId19" imgW="2505614" imgH="4438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618" y="4877933"/>
                        <a:ext cx="2982334" cy="3590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702064"/>
              </p:ext>
            </p:extLst>
          </p:nvPr>
        </p:nvGraphicFramePr>
        <p:xfrm>
          <a:off x="830263" y="1369769"/>
          <a:ext cx="7920037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8" name="Document" r:id="rId3" imgW="7372361" imgH="2239651" progId="Word.Document.8">
                  <p:embed/>
                </p:oleObj>
              </mc:Choice>
              <mc:Fallback>
                <p:oleObj name="Document" r:id="rId3" imgW="7372361" imgH="2239651" progId="Word.Document.8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1369769"/>
                        <a:ext cx="7920037" cy="2419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033698"/>
              </p:ext>
            </p:extLst>
          </p:nvPr>
        </p:nvGraphicFramePr>
        <p:xfrm>
          <a:off x="7524328" y="2060848"/>
          <a:ext cx="36671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9" name="Document" r:id="rId5" imgW="397426" imgH="361895" progId="Word.Document.8">
                  <p:embed/>
                </p:oleObj>
              </mc:Choice>
              <mc:Fallback>
                <p:oleObj name="Document" r:id="rId5" imgW="397426" imgH="3618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2060848"/>
                        <a:ext cx="366712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922680"/>
              </p:ext>
            </p:extLst>
          </p:nvPr>
        </p:nvGraphicFramePr>
        <p:xfrm>
          <a:off x="804664" y="3858105"/>
          <a:ext cx="7702177" cy="2571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0" name="Document" r:id="rId7" imgW="8805635" imgH="3757669" progId="Word.Document.8">
                  <p:embed/>
                </p:oleObj>
              </mc:Choice>
              <mc:Fallback>
                <p:oleObj name="Document" r:id="rId7" imgW="8805635" imgH="37576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664" y="3858105"/>
                        <a:ext cx="7702177" cy="2571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144757"/>
              </p:ext>
            </p:extLst>
          </p:nvPr>
        </p:nvGraphicFramePr>
        <p:xfrm>
          <a:off x="2123728" y="3320256"/>
          <a:ext cx="7604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1" name="Document" r:id="rId9" imgW="830016" imgH="712290" progId="Word.Document.8">
                  <p:embed/>
                </p:oleObj>
              </mc:Choice>
              <mc:Fallback>
                <p:oleObj name="Document" r:id="rId9" imgW="830016" imgH="712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320256"/>
                        <a:ext cx="760412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079829"/>
              </p:ext>
            </p:extLst>
          </p:nvPr>
        </p:nvGraphicFramePr>
        <p:xfrm>
          <a:off x="581025" y="1001713"/>
          <a:ext cx="843915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68" name="Document" r:id="rId3" imgW="9168193" imgH="1653863" progId="Word.Document.8">
                  <p:embed/>
                </p:oleObj>
              </mc:Choice>
              <mc:Fallback>
                <p:oleObj name="Document" r:id="rId3" imgW="9168193" imgH="165386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1001713"/>
                        <a:ext cx="8439150" cy="153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408854"/>
              </p:ext>
            </p:extLst>
          </p:nvPr>
        </p:nvGraphicFramePr>
        <p:xfrm>
          <a:off x="7810996" y="1331913"/>
          <a:ext cx="2952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69" name="Document" r:id="rId5" imgW="327353" imgH="475099" progId="Word.Document.8">
                  <p:embed/>
                </p:oleObj>
              </mc:Choice>
              <mc:Fallback>
                <p:oleObj name="Document" r:id="rId5" imgW="327353" imgH="47509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996" y="1331913"/>
                        <a:ext cx="2952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697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351678"/>
              </p:ext>
            </p:extLst>
          </p:nvPr>
        </p:nvGraphicFramePr>
        <p:xfrm>
          <a:off x="8253909" y="2099130"/>
          <a:ext cx="463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70" name="Document" r:id="rId7" imgW="511348" imgH="376989" progId="Word.Document.8">
                  <p:embed/>
                </p:oleObj>
              </mc:Choice>
              <mc:Fallback>
                <p:oleObj name="Document" r:id="rId7" imgW="511348" imgH="3769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3909" y="2099130"/>
                        <a:ext cx="4635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926665"/>
              </p:ext>
            </p:extLst>
          </p:nvPr>
        </p:nvGraphicFramePr>
        <p:xfrm>
          <a:off x="611560" y="2797177"/>
          <a:ext cx="8203503" cy="329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71" name="Document" r:id="rId9" imgW="8506931" imgH="4549022" progId="Word.Document.8">
                  <p:embed/>
                </p:oleObj>
              </mc:Choice>
              <mc:Fallback>
                <p:oleObj name="Document" r:id="rId9" imgW="8506931" imgH="45490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797177"/>
                        <a:ext cx="8203503" cy="3296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92163" y="936625"/>
            <a:ext cx="7920037" cy="5399088"/>
          </a:xfrm>
        </p:spPr>
        <p:txBody>
          <a:bodyPr/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►　探究点二　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集合间的基本关系</a:t>
            </a:r>
            <a:r>
              <a:rPr lang="en-US" altLang="zh-CN" baseline="-25000"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zh-CN">
                <a:latin typeface="宋体" charset="-122"/>
              </a:rPr>
              <a:t>　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497035"/>
              </p:ext>
            </p:extLst>
          </p:nvPr>
        </p:nvGraphicFramePr>
        <p:xfrm>
          <a:off x="971600" y="1531735"/>
          <a:ext cx="7349380" cy="281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3" name="Document" r:id="rId3" imgW="8578360" imgH="3249148" progId="Word.Document.8">
                  <p:embed/>
                </p:oleObj>
              </mc:Choice>
              <mc:Fallback>
                <p:oleObj name="Document" r:id="rId3" imgW="8578360" imgH="324914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531735"/>
                        <a:ext cx="7349380" cy="2810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5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342105"/>
              </p:ext>
            </p:extLst>
          </p:nvPr>
        </p:nvGraphicFramePr>
        <p:xfrm>
          <a:off x="5148064" y="1934174"/>
          <a:ext cx="4365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4" name="Document" r:id="rId5" imgW="482542" imgH="433052" progId="Word.Document.8">
                  <p:embed/>
                </p:oleObj>
              </mc:Choice>
              <mc:Fallback>
                <p:oleObj name="Document" r:id="rId5" imgW="482542" imgH="4330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934174"/>
                        <a:ext cx="43656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1960"/>
              </p:ext>
            </p:extLst>
          </p:nvPr>
        </p:nvGraphicFramePr>
        <p:xfrm>
          <a:off x="985526" y="4458907"/>
          <a:ext cx="6610810" cy="1824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5" name="Document" r:id="rId7" imgW="8318257" imgH="2411435" progId="Word.Document.8">
                  <p:embed/>
                </p:oleObj>
              </mc:Choice>
              <mc:Fallback>
                <p:oleObj name="Document" r:id="rId7" imgW="8318257" imgH="24114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526" y="4458907"/>
                        <a:ext cx="6610810" cy="18246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59040"/>
              </p:ext>
            </p:extLst>
          </p:nvPr>
        </p:nvGraphicFramePr>
        <p:xfrm>
          <a:off x="4276975" y="3941965"/>
          <a:ext cx="25638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6" name="Document" r:id="rId9" imgW="2797300" imgH="433052" progId="Word.Document.8">
                  <p:embed/>
                </p:oleObj>
              </mc:Choice>
              <mc:Fallback>
                <p:oleObj name="Document" r:id="rId9" imgW="2797300" imgH="4330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975" y="3941965"/>
                        <a:ext cx="256381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1130326" y="1047750"/>
          <a:ext cx="7156450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84" name="Document" r:id="rId3" imgW="7449974" imgH="5032791" progId="Word.Document.8">
                  <p:embed/>
                </p:oleObj>
              </mc:Choice>
              <mc:Fallback>
                <p:oleObj name="Document" r:id="rId3" imgW="7449974" imgH="503279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26" y="1047750"/>
                        <a:ext cx="7156450" cy="482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974725" y="5314950"/>
          <a:ext cx="70961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85" name="Document" r:id="rId5" imgW="7487382" imgH="896822" progId="Word.Document.8">
                  <p:embed/>
                </p:oleObj>
              </mc:Choice>
              <mc:Fallback>
                <p:oleObj name="Document" r:id="rId5" imgW="7487382" imgH="89682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5314950"/>
                        <a:ext cx="70961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42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/>
        </p:nvGraphicFramePr>
        <p:xfrm>
          <a:off x="1076352" y="1928802"/>
          <a:ext cx="735330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03" name="Document" r:id="rId3" imgW="7659675" imgH="5231165" progId="Word.Document.8">
                  <p:embed/>
                </p:oleObj>
              </mc:Choice>
              <mc:Fallback>
                <p:oleObj name="Document" r:id="rId3" imgW="7659675" imgH="523116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52" y="1928802"/>
                        <a:ext cx="7353300" cy="501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5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92163" y="936625"/>
            <a:ext cx="7920037" cy="5399088"/>
          </a:xfrm>
        </p:spPr>
        <p:txBody>
          <a:bodyPr/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►　探究点三　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集合的基本运算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zh-CN">
                <a:latin typeface="宋体" charset="-122"/>
              </a:rPr>
              <a:t>　</a:t>
            </a: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1142976" y="1911373"/>
          <a:ext cx="7145338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27" name="Document" r:id="rId3" imgW="8640200" imgH="5773362" progId="Word.Document.8">
                  <p:embed/>
                </p:oleObj>
              </mc:Choice>
              <mc:Fallback>
                <p:oleObj name="Document" r:id="rId3" imgW="8640200" imgH="577336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911373"/>
                        <a:ext cx="7145338" cy="480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0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963613" y="1142995"/>
          <a:ext cx="72167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61" name="Document" r:id="rId3" imgW="7725139" imgH="1692478" progId="Word.Document.8">
                  <p:embed/>
                </p:oleObj>
              </mc:Choice>
              <mc:Fallback>
                <p:oleObj name="Document" r:id="rId3" imgW="7725139" imgH="1692478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142995"/>
                        <a:ext cx="7216775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3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714348" y="2428868"/>
          <a:ext cx="70961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62" name="Document" r:id="rId5" imgW="7487382" imgH="898623" progId="Word.Document.8">
                  <p:embed/>
                </p:oleObj>
              </mc:Choice>
              <mc:Fallback>
                <p:oleObj name="Document" r:id="rId5" imgW="7487382" imgH="89862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428868"/>
                        <a:ext cx="70961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1273202" y="3308371"/>
          <a:ext cx="7156450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63" name="Document" r:id="rId7" imgW="7544213" imgH="3296030" progId="Word.Document.8">
                  <p:embed/>
                </p:oleObj>
              </mc:Choice>
              <mc:Fallback>
                <p:oleObj name="Document" r:id="rId7" imgW="7544213" imgH="329603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202" y="3308371"/>
                        <a:ext cx="7156450" cy="312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/>
        </p:nvGraphicFramePr>
        <p:xfrm>
          <a:off x="1028727" y="1158875"/>
          <a:ext cx="740092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04" name="Document" r:id="rId3" imgW="8032318" imgH="5020190" progId="Word.Document.8">
                  <p:embed/>
                </p:oleObj>
              </mc:Choice>
              <mc:Fallback>
                <p:oleObj name="Document" r:id="rId3" imgW="8032318" imgH="502019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27" y="1158875"/>
                        <a:ext cx="7400925" cy="461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5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904899" y="5000636"/>
          <a:ext cx="70961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05" name="Document" r:id="rId5" imgW="7487382" imgH="898623" progId="Word.Document.8">
                  <p:embed/>
                </p:oleObj>
              </mc:Choice>
              <mc:Fallback>
                <p:oleObj name="Document" r:id="rId5" imgW="7487382" imgH="89862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99" y="5000636"/>
                        <a:ext cx="70961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3203575" y="404813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489957"/>
              </p:ext>
            </p:extLst>
          </p:nvPr>
        </p:nvGraphicFramePr>
        <p:xfrm>
          <a:off x="574675" y="1184275"/>
          <a:ext cx="7935913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5" name="Document" r:id="rId4" imgW="8979158" imgH="1676864" progId="Word.Document.8">
                  <p:embed/>
                </p:oleObj>
              </mc:Choice>
              <mc:Fallback>
                <p:oleObj name="Document" r:id="rId4" imgW="8979158" imgH="167686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1184275"/>
                        <a:ext cx="7935913" cy="148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274406"/>
              </p:ext>
            </p:extLst>
          </p:nvPr>
        </p:nvGraphicFramePr>
        <p:xfrm>
          <a:off x="4152453" y="1916832"/>
          <a:ext cx="5635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6" name="Document" r:id="rId6" imgW="630859" imgH="546616" progId="Word.Document.8">
                  <p:embed/>
                </p:oleObj>
              </mc:Choice>
              <mc:Fallback>
                <p:oleObj name="Document" r:id="rId6" imgW="630859" imgH="546616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453" y="1916832"/>
                        <a:ext cx="563563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662839"/>
              </p:ext>
            </p:extLst>
          </p:nvPr>
        </p:nvGraphicFramePr>
        <p:xfrm>
          <a:off x="574675" y="2852936"/>
          <a:ext cx="7937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7" name="Document" r:id="rId8" imgW="8979158" imgH="1183795" progId="Word.Document.8">
                  <p:embed/>
                </p:oleObj>
              </mc:Choice>
              <mc:Fallback>
                <p:oleObj name="Document" r:id="rId8" imgW="8979158" imgH="11837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852936"/>
                        <a:ext cx="79375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735568"/>
              </p:ext>
            </p:extLst>
          </p:nvPr>
        </p:nvGraphicFramePr>
        <p:xfrm>
          <a:off x="3846398" y="3250232"/>
          <a:ext cx="5635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8" name="Document" r:id="rId10" imgW="630859" imgH="546616" progId="Word.Document.8">
                  <p:embed/>
                </p:oleObj>
              </mc:Choice>
              <mc:Fallback>
                <p:oleObj name="Document" r:id="rId10" imgW="630859" imgH="5466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398" y="3250232"/>
                        <a:ext cx="563563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634756"/>
              </p:ext>
            </p:extLst>
          </p:nvPr>
        </p:nvGraphicFramePr>
        <p:xfrm>
          <a:off x="565991" y="4016772"/>
          <a:ext cx="78295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9" name="Document" r:id="rId11" imgW="9097485" imgH="1267531" progId="Word.Document.8">
                  <p:embed/>
                </p:oleObj>
              </mc:Choice>
              <mc:Fallback>
                <p:oleObj name="Document" r:id="rId11" imgW="9097485" imgH="12675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91" y="4016772"/>
                        <a:ext cx="7829550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909403"/>
              </p:ext>
            </p:extLst>
          </p:nvPr>
        </p:nvGraphicFramePr>
        <p:xfrm>
          <a:off x="3203575" y="4330303"/>
          <a:ext cx="5635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70" name="Document" r:id="rId13" imgW="630859" imgH="545178" progId="Word.Document.8">
                  <p:embed/>
                </p:oleObj>
              </mc:Choice>
              <mc:Fallback>
                <p:oleObj name="Document" r:id="rId13" imgW="630859" imgH="5451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330303"/>
                        <a:ext cx="563562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85542"/>
              </p:ext>
            </p:extLst>
          </p:nvPr>
        </p:nvGraphicFramePr>
        <p:xfrm>
          <a:off x="500062" y="5133548"/>
          <a:ext cx="789146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71" name="Document" r:id="rId15" imgW="9027138" imgH="1366000" progId="Word.Document.8">
                  <p:embed/>
                </p:oleObj>
              </mc:Choice>
              <mc:Fallback>
                <p:oleObj name="Document" r:id="rId15" imgW="9027138" imgH="1366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" y="5133548"/>
                        <a:ext cx="7891463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174102"/>
              </p:ext>
            </p:extLst>
          </p:nvPr>
        </p:nvGraphicFramePr>
        <p:xfrm>
          <a:off x="3016523" y="5539135"/>
          <a:ext cx="1873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72" name="Document" r:id="rId17" imgW="218595" imgH="371598" progId="Word.Document.8">
                  <p:embed/>
                </p:oleObj>
              </mc:Choice>
              <mc:Fallback>
                <p:oleObj name="Document" r:id="rId17" imgW="218595" imgH="371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523" y="5539135"/>
                        <a:ext cx="187325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/>
        </p:nvGraphicFramePr>
        <p:xfrm>
          <a:off x="1238277" y="2060575"/>
          <a:ext cx="7119937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23" name="Document" r:id="rId3" imgW="7622986" imgH="5969576" progId="Word.Document.8">
                  <p:embed/>
                </p:oleObj>
              </mc:Choice>
              <mc:Fallback>
                <p:oleObj name="Document" r:id="rId3" imgW="7622986" imgH="596957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77" y="2060575"/>
                        <a:ext cx="7119937" cy="557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1214463" y="1779588"/>
          <a:ext cx="7072313" cy="498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47" name="Document" r:id="rId3" imgW="7776575" imgH="5493263" progId="Word.Document.8">
                  <p:embed/>
                </p:oleObj>
              </mc:Choice>
              <mc:Fallback>
                <p:oleObj name="Document" r:id="rId3" imgW="7776575" imgH="5493263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63" y="1779588"/>
                        <a:ext cx="7072313" cy="4986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/>
          </p:cNvSpPr>
          <p:nvPr/>
        </p:nvSpPr>
        <p:spPr bwMode="auto">
          <a:xfrm>
            <a:off x="971550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</a:pPr>
            <a:r>
              <a:rPr lang="zh-CN" altLang="en-US" sz="2400" b="1" dirty="0"/>
              <a:t>思想方法</a:t>
            </a:r>
            <a:r>
              <a:rPr lang="zh-CN" altLang="zh-CN" sz="2400" b="1" dirty="0"/>
              <a:t>　</a:t>
            </a:r>
            <a:r>
              <a:rPr lang="en-US" altLang="zh-CN" sz="2400" b="1" dirty="0"/>
              <a:t>1.</a:t>
            </a:r>
            <a:r>
              <a:rPr lang="zh-CN" altLang="en-US" sz="2400" b="1" dirty="0"/>
              <a:t>数形结合思想在</a:t>
            </a:r>
            <a:r>
              <a:rPr lang="zh-CN" altLang="en-US" sz="2400" b="1" dirty="0" smtClean="0"/>
              <a:t>集合问题中</a:t>
            </a:r>
            <a:r>
              <a:rPr lang="zh-CN" altLang="en-US" sz="2400" b="1" dirty="0"/>
              <a:t>的应用</a:t>
            </a:r>
            <a:endParaRPr lang="zh-CN" altLang="zh-CN" sz="2400" b="1" dirty="0"/>
          </a:p>
        </p:txBody>
      </p:sp>
      <p:sp>
        <p:nvSpPr>
          <p:cNvPr id="88075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1142976" y="1500174"/>
          <a:ext cx="7278687" cy="462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77" name="Document" r:id="rId3" imgW="8268996" imgH="5231525" progId="Word.Document.8">
                  <p:embed/>
                </p:oleObj>
              </mc:Choice>
              <mc:Fallback>
                <p:oleObj name="Document" r:id="rId3" imgW="8268996" imgH="523152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500174"/>
                        <a:ext cx="7278687" cy="462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8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738339" y="2857496"/>
          <a:ext cx="6691313" cy="552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78" name="Document" r:id="rId5" imgW="7610397" imgH="6287118" progId="Word.Document.8">
                  <p:embed/>
                </p:oleObj>
              </mc:Choice>
              <mc:Fallback>
                <p:oleObj name="Document" r:id="rId5" imgW="7610397" imgH="6287118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39" y="2857496"/>
                        <a:ext cx="6691313" cy="552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>
            <a:spLocks/>
          </p:cNvSpPr>
          <p:nvPr/>
        </p:nvSpPr>
        <p:spPr bwMode="auto">
          <a:xfrm>
            <a:off x="68233" y="4587896"/>
            <a:ext cx="431801" cy="17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幼圆" pitchFamily="49" charset="-122"/>
              </a:rPr>
              <a:t>学科能力</a:t>
            </a:r>
            <a:endParaRPr lang="zh-CN" altLang="en-US" sz="2000" b="1" dirty="0">
              <a:solidFill>
                <a:schemeClr val="bg1"/>
              </a:solidFill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1401763" y="2071678"/>
          <a:ext cx="6669087" cy="482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19" name="Document" r:id="rId3" imgW="7777295" imgH="5631152" progId="Word.Document.8">
                  <p:embed/>
                </p:oleObj>
              </mc:Choice>
              <mc:Fallback>
                <p:oleObj name="Document" r:id="rId3" imgW="7777295" imgH="563115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2071678"/>
                        <a:ext cx="6669087" cy="482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12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79915" name="内容占位符 2"/>
          <p:cNvSpPr>
            <a:spLocks/>
          </p:cNvSpPr>
          <p:nvPr/>
        </p:nvSpPr>
        <p:spPr bwMode="auto">
          <a:xfrm>
            <a:off x="68262" y="4322763"/>
            <a:ext cx="431801" cy="17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数学思想</a:t>
            </a:r>
            <a:r>
              <a:rPr lang="zh-CN" altLang="en-US" sz="2000" b="1" dirty="0" smtClean="0">
                <a:solidFill>
                  <a:schemeClr val="bg1"/>
                </a:solidFill>
                <a:ea typeface="幼圆" pitchFamily="49" charset="-122"/>
              </a:rPr>
              <a:t>方</a:t>
            </a:r>
            <a:endParaRPr lang="zh-CN" altLang="en-US" sz="2000" b="1" dirty="0">
              <a:solidFill>
                <a:schemeClr val="bg1"/>
              </a:solidFill>
              <a:ea typeface="幼圆" pitchFamily="49" charset="-122"/>
            </a:endParaRPr>
          </a:p>
        </p:txBody>
      </p:sp>
      <p:sp>
        <p:nvSpPr>
          <p:cNvPr id="8" name="内容占位符 2"/>
          <p:cNvSpPr>
            <a:spLocks/>
          </p:cNvSpPr>
          <p:nvPr/>
        </p:nvSpPr>
        <p:spPr bwMode="auto">
          <a:xfrm>
            <a:off x="68262" y="4642820"/>
            <a:ext cx="431801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幼圆" pitchFamily="49" charset="-122"/>
              </a:rPr>
              <a:t>学科能力</a:t>
            </a:r>
            <a:endParaRPr lang="zh-CN" altLang="en-US" sz="2000" b="1" dirty="0">
              <a:solidFill>
                <a:schemeClr val="bg1"/>
              </a:solidFill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01638"/>
              </p:ext>
            </p:extLst>
          </p:nvPr>
        </p:nvGraphicFramePr>
        <p:xfrm>
          <a:off x="1187624" y="1052736"/>
          <a:ext cx="6478935" cy="2747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45" name="Document" r:id="rId3" imgW="6868027" imgH="2914206" progId="Word.Document.8">
                  <p:embed/>
                </p:oleObj>
              </mc:Choice>
              <mc:Fallback>
                <p:oleObj name="Document" r:id="rId3" imgW="6868027" imgH="291420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052736"/>
                        <a:ext cx="6478935" cy="27478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6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403307"/>
              </p:ext>
            </p:extLst>
          </p:nvPr>
        </p:nvGraphicFramePr>
        <p:xfrm>
          <a:off x="4713288" y="3141663"/>
          <a:ext cx="32194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46" name="Document" r:id="rId5" imgW="3509501" imgH="461084" progId="Word.Document.8">
                  <p:embed/>
                </p:oleObj>
              </mc:Choice>
              <mc:Fallback>
                <p:oleObj name="Document" r:id="rId5" imgW="3509501" imgH="4610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3141663"/>
                        <a:ext cx="32194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568494"/>
              </p:ext>
            </p:extLst>
          </p:nvPr>
        </p:nvGraphicFramePr>
        <p:xfrm>
          <a:off x="1281671" y="3815850"/>
          <a:ext cx="6863234" cy="2440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47" name="Document" r:id="rId7" imgW="7557067" imgH="3757669" progId="Word.Document.8">
                  <p:embed/>
                </p:oleObj>
              </mc:Choice>
              <mc:Fallback>
                <p:oleObj name="Document" r:id="rId7" imgW="7557067" imgH="37576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671" y="3815850"/>
                        <a:ext cx="6863234" cy="2440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00113" y="936625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教师备用例题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sp>
        <p:nvSpPr>
          <p:cNvPr id="382982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984598"/>
              </p:ext>
            </p:extLst>
          </p:nvPr>
        </p:nvGraphicFramePr>
        <p:xfrm>
          <a:off x="1042988" y="1584325"/>
          <a:ext cx="7135812" cy="310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95" name="Document" r:id="rId3" imgW="8606860" imgH="3757669" progId="Word.Document.8">
                  <p:embed/>
                </p:oleObj>
              </mc:Choice>
              <mc:Fallback>
                <p:oleObj name="Document" r:id="rId3" imgW="8606860" imgH="3757669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84325"/>
                        <a:ext cx="7135812" cy="310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1001741" y="1571612"/>
          <a:ext cx="7570787" cy="471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15" name="Document" r:id="rId3" imgW="8874360" imgH="5501903" progId="Word.Document.8">
                  <p:embed/>
                </p:oleObj>
              </mc:Choice>
              <mc:Fallback>
                <p:oleObj name="Document" r:id="rId3" imgW="8874360" imgH="5501903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41" y="1571612"/>
                        <a:ext cx="7570787" cy="471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4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644071"/>
              </p:ext>
            </p:extLst>
          </p:nvPr>
        </p:nvGraphicFramePr>
        <p:xfrm>
          <a:off x="1042988" y="1055688"/>
          <a:ext cx="7637462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45" name="Document" r:id="rId3" imgW="7346387" imgH="1582347" progId="Word.Document.8">
                  <p:embed/>
                </p:oleObj>
              </mc:Choice>
              <mc:Fallback>
                <p:oleObj name="Document" r:id="rId3" imgW="7346387" imgH="1582347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055688"/>
                        <a:ext cx="7637462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46423"/>
              </p:ext>
            </p:extLst>
          </p:nvPr>
        </p:nvGraphicFramePr>
        <p:xfrm>
          <a:off x="5220072" y="1944688"/>
          <a:ext cx="15843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46" name="Document" r:id="rId5" imgW="1409923" imgH="395677" progId="Word.Document.8">
                  <p:embed/>
                </p:oleObj>
              </mc:Choice>
              <mc:Fallback>
                <p:oleObj name="Document" r:id="rId5" imgW="1409923" imgH="395677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944688"/>
                        <a:ext cx="158432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199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87743"/>
              </p:ext>
            </p:extLst>
          </p:nvPr>
        </p:nvGraphicFramePr>
        <p:xfrm>
          <a:off x="1004094" y="2624138"/>
          <a:ext cx="7715250" cy="403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47" name="Document" r:id="rId7" imgW="9154123" imgH="4723681" progId="Word.Document.8">
                  <p:embed/>
                </p:oleObj>
              </mc:Choice>
              <mc:Fallback>
                <p:oleObj name="Document" r:id="rId7" imgW="9154123" imgH="47236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094" y="2624138"/>
                        <a:ext cx="7715250" cy="403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1071538" y="1219200"/>
          <a:ext cx="7278687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87" name="Document" r:id="rId3" imgW="8400284" imgH="3015570" progId="Word.Document.8">
                  <p:embed/>
                </p:oleObj>
              </mc:Choice>
              <mc:Fallback>
                <p:oleObj name="Document" r:id="rId3" imgW="8400284" imgH="3015570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219200"/>
                        <a:ext cx="7278687" cy="2620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2199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1142976" y="1441475"/>
          <a:ext cx="7254875" cy="555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11" name="Document" r:id="rId3" imgW="8237703" imgH="6295039" progId="Word.Document.8">
                  <p:embed/>
                </p:oleObj>
              </mc:Choice>
              <mc:Fallback>
                <p:oleObj name="Document" r:id="rId3" imgW="8237703" imgH="6295039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441475"/>
                        <a:ext cx="7254875" cy="555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5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3221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809937"/>
              </p:ext>
            </p:extLst>
          </p:nvPr>
        </p:nvGraphicFramePr>
        <p:xfrm>
          <a:off x="633304" y="990755"/>
          <a:ext cx="8077309" cy="990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20" name="Document" r:id="rId5" imgW="10449229" imgH="1267531" progId="Word.Document.8">
                  <p:embed/>
                </p:oleObj>
              </mc:Choice>
              <mc:Fallback>
                <p:oleObj name="Document" r:id="rId5" imgW="10449229" imgH="126753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304" y="990755"/>
                        <a:ext cx="8077309" cy="990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794089"/>
              </p:ext>
            </p:extLst>
          </p:nvPr>
        </p:nvGraphicFramePr>
        <p:xfrm>
          <a:off x="3419872" y="1317631"/>
          <a:ext cx="3937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21" name="Document" r:id="rId7" imgW="434797" imgH="373754" progId="Word.Document.8">
                  <p:embed/>
                </p:oleObj>
              </mc:Choice>
              <mc:Fallback>
                <p:oleObj name="Document" r:id="rId7" imgW="434797" imgH="373754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317631"/>
                        <a:ext cx="39370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74131"/>
              </p:ext>
            </p:extLst>
          </p:nvPr>
        </p:nvGraphicFramePr>
        <p:xfrm>
          <a:off x="633304" y="1981057"/>
          <a:ext cx="790733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22" name="Document" r:id="rId9" imgW="9041568" imgH="1208233" progId="Word.Document.8">
                  <p:embed/>
                </p:oleObj>
              </mc:Choice>
              <mc:Fallback>
                <p:oleObj name="Document" r:id="rId9" imgW="9041568" imgH="12082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304" y="1981057"/>
                        <a:ext cx="7907338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101041"/>
              </p:ext>
            </p:extLst>
          </p:nvPr>
        </p:nvGraphicFramePr>
        <p:xfrm>
          <a:off x="7020272" y="2318400"/>
          <a:ext cx="266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23" name="Document" r:id="rId11" imgW="296154" imgH="420474" progId="Word.Document.8">
                  <p:embed/>
                </p:oleObj>
              </mc:Choice>
              <mc:Fallback>
                <p:oleObj name="Document" r:id="rId11" imgW="296154" imgH="4204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2318400"/>
                        <a:ext cx="2667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567541"/>
              </p:ext>
            </p:extLst>
          </p:nvPr>
        </p:nvGraphicFramePr>
        <p:xfrm>
          <a:off x="865959" y="980728"/>
          <a:ext cx="7808913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26" name="Document" r:id="rId5" imgW="8929013" imgH="1755927" progId="Word.Document.8">
                  <p:embed/>
                </p:oleObj>
              </mc:Choice>
              <mc:Fallback>
                <p:oleObj name="Document" r:id="rId5" imgW="8929013" imgH="17559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959" y="980728"/>
                        <a:ext cx="7808913" cy="153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2543"/>
              </p:ext>
            </p:extLst>
          </p:nvPr>
        </p:nvGraphicFramePr>
        <p:xfrm>
          <a:off x="3563888" y="1747490"/>
          <a:ext cx="3937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27" name="Document" r:id="rId7" imgW="434797" imgH="373754" progId="Word.Document.8">
                  <p:embed/>
                </p:oleObj>
              </mc:Choice>
              <mc:Fallback>
                <p:oleObj name="Document" r:id="rId7" imgW="434797" imgH="3737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747490"/>
                        <a:ext cx="39370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343500"/>
              </p:ext>
            </p:extLst>
          </p:nvPr>
        </p:nvGraphicFramePr>
        <p:xfrm>
          <a:off x="860766" y="2420888"/>
          <a:ext cx="7808913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28" name="Document" r:id="rId9" imgW="8929013" imgH="1319281" progId="Word.Document.8">
                  <p:embed/>
                </p:oleObj>
              </mc:Choice>
              <mc:Fallback>
                <p:oleObj name="Document" r:id="rId9" imgW="8929013" imgH="13192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766" y="2420888"/>
                        <a:ext cx="7808913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341309"/>
              </p:ext>
            </p:extLst>
          </p:nvPr>
        </p:nvGraphicFramePr>
        <p:xfrm>
          <a:off x="3959547" y="2780928"/>
          <a:ext cx="25241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29" name="Document" r:id="rId11" imgW="278574" imgH="373754" progId="Word.Document.8">
                  <p:embed/>
                </p:oleObj>
              </mc:Choice>
              <mc:Fallback>
                <p:oleObj name="Document" r:id="rId11" imgW="278574" imgH="3737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547" y="2780928"/>
                        <a:ext cx="252413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575869"/>
              </p:ext>
            </p:extLst>
          </p:nvPr>
        </p:nvGraphicFramePr>
        <p:xfrm>
          <a:off x="849204" y="3610032"/>
          <a:ext cx="78073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30" name="Document" r:id="rId13" imgW="8929013" imgH="998715" progId="Word.Document.8">
                  <p:embed/>
                </p:oleObj>
              </mc:Choice>
              <mc:Fallback>
                <p:oleObj name="Document" r:id="rId13" imgW="8929013" imgH="9987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204" y="3610032"/>
                        <a:ext cx="7807325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622229"/>
              </p:ext>
            </p:extLst>
          </p:nvPr>
        </p:nvGraphicFramePr>
        <p:xfrm>
          <a:off x="8189119" y="3643774"/>
          <a:ext cx="2111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31" name="Document" r:id="rId15" imgW="231080" imgH="373754" progId="Word.Document.8">
                  <p:embed/>
                </p:oleObj>
              </mc:Choice>
              <mc:Fallback>
                <p:oleObj name="Document" r:id="rId15" imgW="231080" imgH="3737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9119" y="3643774"/>
                        <a:ext cx="211138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838993"/>
              </p:ext>
            </p:extLst>
          </p:nvPr>
        </p:nvGraphicFramePr>
        <p:xfrm>
          <a:off x="683568" y="4484804"/>
          <a:ext cx="7808913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32" name="Document" r:id="rId17" imgW="8929013" imgH="1256390" progId="Word.Document.8">
                  <p:embed/>
                </p:oleObj>
              </mc:Choice>
              <mc:Fallback>
                <p:oleObj name="Document" r:id="rId17" imgW="8929013" imgH="12563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484804"/>
                        <a:ext cx="7808913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903241"/>
              </p:ext>
            </p:extLst>
          </p:nvPr>
        </p:nvGraphicFramePr>
        <p:xfrm>
          <a:off x="1691680" y="4892650"/>
          <a:ext cx="3937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33" name="Document" r:id="rId19" imgW="434797" imgH="373754" progId="Word.Document.8">
                  <p:embed/>
                </p:oleObj>
              </mc:Choice>
              <mc:Fallback>
                <p:oleObj name="Document" r:id="rId19" imgW="434797" imgH="3737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892650"/>
                        <a:ext cx="39370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859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000100" y="1428736"/>
          <a:ext cx="7400925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Document" r:id="rId3" imgW="7915417" imgH="5713958" progId="Word.Document.8">
                  <p:embed/>
                </p:oleObj>
              </mc:Choice>
              <mc:Fallback>
                <p:oleObj name="Document" r:id="rId3" imgW="7915417" imgH="571395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428736"/>
                        <a:ext cx="7400925" cy="532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3557588" y="881063"/>
            <a:ext cx="294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endParaRPr lang="zh-CN" altLang="en-US" sz="24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黑体" pitchFamily="49" charset="-122"/>
            </a:endParaRPr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5291138" y="171448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元素</a:t>
            </a:r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2285984" y="207167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集合</a:t>
            </a: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928662" y="2471734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互异性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215074" y="2857496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990033"/>
                </a:solidFill>
                <a:cs typeface="Times New Roman" pitchFamily="18" charset="0"/>
              </a:rPr>
              <a:t>∈</a:t>
            </a:r>
            <a:endParaRPr lang="zh-CN" altLang="en-US" sz="2400" dirty="0">
              <a:solidFill>
                <a:srgbClr val="990033"/>
              </a:solidFill>
              <a:cs typeface="Times New Roman" pitchFamily="18" charset="0"/>
            </a:endParaRP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1857356" y="321468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ea typeface="MS Mincho" pitchFamily="49" charset="-128"/>
              </a:rPr>
              <a:t>∉</a:t>
            </a:r>
          </a:p>
        </p:txBody>
      </p:sp>
      <p:sp>
        <p:nvSpPr>
          <p:cNvPr id="14390" name="Rectangle 54"/>
          <p:cNvSpPr>
            <a:spLocks noChangeArrowheads="1"/>
          </p:cNvSpPr>
          <p:nvPr/>
        </p:nvSpPr>
        <p:spPr bwMode="auto">
          <a:xfrm>
            <a:off x="5330838" y="3538839"/>
            <a:ext cx="1098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描述法</a:t>
            </a:r>
          </a:p>
        </p:txBody>
      </p:sp>
      <p:sp>
        <p:nvSpPr>
          <p:cNvPr id="14392" name="Rectangle 56"/>
          <p:cNvSpPr>
            <a:spLocks noChangeArrowheads="1"/>
          </p:cNvSpPr>
          <p:nvPr/>
        </p:nvSpPr>
        <p:spPr bwMode="auto">
          <a:xfrm>
            <a:off x="6715140" y="3571876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图示法</a:t>
            </a:r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5429256" y="3929066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400" b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96" name="Rectangle 60"/>
          <p:cNvSpPr>
            <a:spLocks noChangeArrowheads="1"/>
          </p:cNvSpPr>
          <p:nvPr/>
        </p:nvSpPr>
        <p:spPr bwMode="auto">
          <a:xfrm>
            <a:off x="7337453" y="3929066"/>
            <a:ext cx="123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aseline="30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400" b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aseline="-30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＋</a:t>
            </a:r>
          </a:p>
        </p:txBody>
      </p:sp>
      <p:sp>
        <p:nvSpPr>
          <p:cNvPr id="14398" name="Rectangle 62"/>
          <p:cNvSpPr>
            <a:spLocks noChangeArrowheads="1"/>
          </p:cNvSpPr>
          <p:nvPr/>
        </p:nvSpPr>
        <p:spPr bwMode="auto">
          <a:xfrm>
            <a:off x="2071670" y="4286256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zh-CN" altLang="en-US" sz="2400" b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00" name="Rectangle 64"/>
          <p:cNvSpPr>
            <a:spLocks noChangeArrowheads="1"/>
          </p:cNvSpPr>
          <p:nvPr/>
        </p:nvSpPr>
        <p:spPr bwMode="auto">
          <a:xfrm>
            <a:off x="4500562" y="4286256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sz="2400" b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02" name="Rectangle 66"/>
          <p:cNvSpPr>
            <a:spLocks noChangeArrowheads="1"/>
          </p:cNvSpPr>
          <p:nvPr/>
        </p:nvSpPr>
        <p:spPr bwMode="auto">
          <a:xfrm>
            <a:off x="6524641" y="4329122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zh-CN" altLang="en-US" sz="2400" b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1214414" y="4686312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400" b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 autoUpdateAnimBg="0"/>
      <p:bldP spid="14367" grpId="0"/>
      <p:bldP spid="14374" grpId="0"/>
      <p:bldP spid="14376" grpId="0"/>
      <p:bldP spid="14382" grpId="0"/>
      <p:bldP spid="14384" grpId="0"/>
      <p:bldP spid="14386" grpId="0"/>
      <p:bldP spid="14390" grpId="0"/>
      <p:bldP spid="14392" grpId="0"/>
      <p:bldP spid="14394" grpId="0"/>
      <p:bldP spid="14396" grpId="0"/>
      <p:bldP spid="14398" grpId="0"/>
      <p:bldP spid="14400" grpId="0"/>
      <p:bldP spid="1440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19" name="Object 455"/>
          <p:cNvGraphicFramePr>
            <a:graphicFrameLocks noChangeAspect="1"/>
          </p:cNvGraphicFramePr>
          <p:nvPr/>
        </p:nvGraphicFramePr>
        <p:xfrm>
          <a:off x="835051" y="1009673"/>
          <a:ext cx="7523163" cy="570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12" name="Document" r:id="rId3" imgW="8162167" imgH="6202872" progId="Word.Document.8">
                  <p:embed/>
                </p:oleObj>
              </mc:Choice>
              <mc:Fallback>
                <p:oleObj name="Document" r:id="rId3" imgW="8162167" imgH="6202872" progId="Word.Document.8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51" y="1009673"/>
                        <a:ext cx="7523163" cy="570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7" name="Rectangle 2"/>
          <p:cNvSpPr>
            <a:spLocks noChangeArrowheads="1"/>
          </p:cNvSpPr>
          <p:nvPr/>
        </p:nvSpPr>
        <p:spPr bwMode="auto">
          <a:xfrm>
            <a:off x="790575" y="793750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　　</a:t>
            </a:r>
            <a:endParaRPr lang="zh-CN" altLang="en-US" sz="2400" b="1">
              <a:latin typeface="黑体" pitchFamily="49" charset="-122"/>
            </a:endParaRPr>
          </a:p>
        </p:txBody>
      </p:sp>
      <p:sp>
        <p:nvSpPr>
          <p:cNvPr id="354312" name="Rectangle 20"/>
          <p:cNvSpPr>
            <a:spLocks noChangeArrowheads="1"/>
          </p:cNvSpPr>
          <p:nvPr/>
        </p:nvSpPr>
        <p:spPr bwMode="auto">
          <a:xfrm>
            <a:off x="0" y="1979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354313" name="Rectangle 184"/>
          <p:cNvSpPr>
            <a:spLocks noChangeArrowheads="1"/>
          </p:cNvSpPr>
          <p:nvPr/>
        </p:nvSpPr>
        <p:spPr bwMode="auto">
          <a:xfrm>
            <a:off x="0" y="2211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354324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54332" name="Rectangle 28"/>
          <p:cNvSpPr>
            <a:spLocks noChangeArrowheads="1"/>
          </p:cNvSpPr>
          <p:nvPr/>
        </p:nvSpPr>
        <p:spPr bwMode="auto">
          <a:xfrm>
            <a:off x="3277079" y="2000240"/>
            <a:ext cx="1723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任意一个元素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334" name="Rectangle 30"/>
          <p:cNvSpPr>
            <a:spLocks noChangeArrowheads="1"/>
          </p:cNvSpPr>
          <p:nvPr/>
        </p:nvSpPr>
        <p:spPr bwMode="auto">
          <a:xfrm>
            <a:off x="6572264" y="2357430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990033"/>
                </a:solidFill>
                <a:ea typeface="Batang" pitchFamily="18" charset="-127"/>
              </a:rPr>
              <a:t>⊇</a:t>
            </a:r>
            <a:r>
              <a:rPr lang="en-US" altLang="zh-CN" sz="20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000" i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336" name="Rectangle 32"/>
          <p:cNvSpPr>
            <a:spLocks noChangeArrowheads="1"/>
          </p:cNvSpPr>
          <p:nvPr/>
        </p:nvSpPr>
        <p:spPr bwMode="auto">
          <a:xfrm>
            <a:off x="4143372" y="3286124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至少</a:t>
            </a:r>
          </a:p>
        </p:txBody>
      </p:sp>
      <p:sp>
        <p:nvSpPr>
          <p:cNvPr id="354338" name="Rectangle 34"/>
          <p:cNvSpPr>
            <a:spLocks noChangeArrowheads="1"/>
          </p:cNvSpPr>
          <p:nvPr/>
        </p:nvSpPr>
        <p:spPr bwMode="auto">
          <a:xfrm>
            <a:off x="6500826" y="4429132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000" i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340" name="Rectangle 36"/>
          <p:cNvSpPr>
            <a:spLocks noChangeArrowheads="1"/>
          </p:cNvSpPr>
          <p:nvPr/>
        </p:nvSpPr>
        <p:spPr bwMode="auto">
          <a:xfrm>
            <a:off x="2643174" y="5143512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不含</a:t>
            </a:r>
          </a:p>
        </p:txBody>
      </p:sp>
      <p:sp>
        <p:nvSpPr>
          <p:cNvPr id="354342" name="Rectangle 38"/>
          <p:cNvSpPr>
            <a:spLocks noChangeArrowheads="1"/>
          </p:cNvSpPr>
          <p:nvPr/>
        </p:nvSpPr>
        <p:spPr bwMode="auto">
          <a:xfrm>
            <a:off x="2857488" y="4572008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相同</a:t>
            </a:r>
          </a:p>
        </p:txBody>
      </p:sp>
      <p:pic>
        <p:nvPicPr>
          <p:cNvPr id="354343" name="Picture 3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53242" y="3214686"/>
            <a:ext cx="31908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32" grpId="0"/>
      <p:bldP spid="354334" grpId="0"/>
      <p:bldP spid="354336" grpId="0"/>
      <p:bldP spid="354338" grpId="0"/>
      <p:bldP spid="354340" grpId="0"/>
      <p:bldP spid="3543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755650" y="908050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>
                <a:latin typeface="宋体" pitchFamily="2" charset="-122"/>
              </a:rPr>
              <a:t>　　 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809625" y="2398713"/>
            <a:ext cx="1760538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809625" y="2398713"/>
            <a:ext cx="1760538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809625" y="2398713"/>
            <a:ext cx="1760538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-107950" y="2312988"/>
            <a:ext cx="1366838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-107950" y="2312988"/>
            <a:ext cx="1366838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-107950" y="2312988"/>
            <a:ext cx="1366838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13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6458" name="Rectangle 74"/>
          <p:cNvSpPr>
            <a:spLocks noChangeArrowheads="1"/>
          </p:cNvSpPr>
          <p:nvPr/>
        </p:nvSpPr>
        <p:spPr bwMode="auto">
          <a:xfrm>
            <a:off x="917575" y="2495550"/>
            <a:ext cx="14097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59" name="Rectangle 75"/>
          <p:cNvSpPr>
            <a:spLocks noChangeArrowheads="1"/>
          </p:cNvSpPr>
          <p:nvPr/>
        </p:nvSpPr>
        <p:spPr bwMode="auto">
          <a:xfrm>
            <a:off x="917575" y="2495550"/>
            <a:ext cx="14097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0" name="Rectangle 76"/>
          <p:cNvSpPr>
            <a:spLocks noChangeArrowheads="1"/>
          </p:cNvSpPr>
          <p:nvPr/>
        </p:nvSpPr>
        <p:spPr bwMode="auto">
          <a:xfrm>
            <a:off x="917575" y="2495550"/>
            <a:ext cx="14097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4" name="Rectangle 80"/>
          <p:cNvSpPr>
            <a:spLocks noChangeArrowheads="1"/>
          </p:cNvSpPr>
          <p:nvPr/>
        </p:nvSpPr>
        <p:spPr bwMode="auto">
          <a:xfrm>
            <a:off x="0" y="2409825"/>
            <a:ext cx="109378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5" name="Rectangle 81"/>
          <p:cNvSpPr>
            <a:spLocks noChangeArrowheads="1"/>
          </p:cNvSpPr>
          <p:nvPr/>
        </p:nvSpPr>
        <p:spPr bwMode="auto">
          <a:xfrm>
            <a:off x="0" y="2409825"/>
            <a:ext cx="109378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6" name="Rectangle 82"/>
          <p:cNvSpPr>
            <a:spLocks noChangeArrowheads="1"/>
          </p:cNvSpPr>
          <p:nvPr/>
        </p:nvSpPr>
        <p:spPr bwMode="auto">
          <a:xfrm>
            <a:off x="0" y="2409825"/>
            <a:ext cx="109378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1144613" y="1000108"/>
          <a:ext cx="7070725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文档" r:id="rId3" imgW="7267249" imgH="5151959" progId="Word.Document.12">
                  <p:embed/>
                </p:oleObj>
              </mc:Choice>
              <mc:Fallback>
                <p:oleObj name="文档" r:id="rId3" imgW="7267249" imgH="5151959" progId="Word.Document.12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613" y="1000108"/>
                        <a:ext cx="7070725" cy="499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标题 1"/>
          <p:cNvSpPr>
            <a:spLocks/>
          </p:cNvSpPr>
          <p:nvPr/>
        </p:nvSpPr>
        <p:spPr bwMode="auto">
          <a:xfrm>
            <a:off x="6056336" y="2428868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i="1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en-US" altLang="en-US" i="1" dirty="0">
                <a:solidFill>
                  <a:srgbClr val="990033"/>
                </a:solidFill>
                <a:latin typeface="Times New Roman" pitchFamily="18" charset="0"/>
              </a:rPr>
              <a:t>A</a:t>
            </a:r>
            <a:r>
              <a:rPr lang="en-US" altLang="en-US" dirty="0">
                <a:solidFill>
                  <a:srgbClr val="990033"/>
                </a:solidFill>
                <a:latin typeface="Times New Roman" pitchFamily="18" charset="0"/>
              </a:rPr>
              <a:t>∩</a:t>
            </a:r>
            <a:r>
              <a:rPr lang="en-US" altLang="en-US" i="1" dirty="0">
                <a:solidFill>
                  <a:srgbClr val="990033"/>
                </a:solidFill>
                <a:latin typeface="Times New Roman" pitchFamily="18" charset="0"/>
              </a:rPr>
              <a:t>B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37" name="标题 1"/>
          <p:cNvSpPr>
            <a:spLocks/>
          </p:cNvSpPr>
          <p:nvPr/>
        </p:nvSpPr>
        <p:spPr bwMode="auto">
          <a:xfrm>
            <a:off x="6072198" y="3667130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　</a:t>
            </a:r>
            <a:r>
              <a:rPr lang="pt-BR" altLang="en-US" i="1" dirty="0">
                <a:solidFill>
                  <a:srgbClr val="990033"/>
                </a:solidFill>
                <a:latin typeface="Times New Roman" pitchFamily="18" charset="0"/>
              </a:rPr>
              <a:t>A</a:t>
            </a:r>
            <a:r>
              <a:rPr lang="pt-BR" altLang="en-US" dirty="0">
                <a:solidFill>
                  <a:srgbClr val="990033"/>
                </a:solidFill>
                <a:latin typeface="Times New Roman" pitchFamily="18" charset="0"/>
              </a:rPr>
              <a:t>∪</a:t>
            </a:r>
            <a:r>
              <a:rPr lang="pt-BR" altLang="en-US" i="1" dirty="0">
                <a:solidFill>
                  <a:srgbClr val="990033"/>
                </a:solidFill>
                <a:latin typeface="Times New Roman" pitchFamily="18" charset="0"/>
              </a:rPr>
              <a:t>B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38" name="标题 1"/>
          <p:cNvSpPr>
            <a:spLocks/>
          </p:cNvSpPr>
          <p:nvPr/>
        </p:nvSpPr>
        <p:spPr bwMode="auto">
          <a:xfrm>
            <a:off x="6127774" y="4929198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dirty="0">
                <a:solidFill>
                  <a:srgbClr val="990033"/>
                </a:solidFill>
                <a:latin typeface="Times New Roman" pitchFamily="18" charset="0"/>
                <a:ea typeface="MS Gothic" pitchFamily="49" charset="-128"/>
              </a:rPr>
              <a:t>　　</a:t>
            </a:r>
            <a:r>
              <a:rPr lang="zh-CN" altLang="en-US" dirty="0" smtClean="0">
                <a:solidFill>
                  <a:srgbClr val="990033"/>
                </a:solidFill>
                <a:latin typeface="Times New Roman" pitchFamily="18" charset="0"/>
                <a:ea typeface="MS Gothic" pitchFamily="49" charset="-128"/>
              </a:rPr>
              <a:t>　∁</a:t>
            </a:r>
            <a:r>
              <a:rPr lang="en-US" altLang="zh-CN" i="1" baseline="-30000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i="1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标题 1"/>
          <p:cNvSpPr>
            <a:spLocks/>
          </p:cNvSpPr>
          <p:nvPr/>
        </p:nvSpPr>
        <p:spPr bwMode="auto">
          <a:xfrm>
            <a:off x="1857356" y="4857760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i="1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en-US" i="1" dirty="0" smtClean="0">
                <a:solidFill>
                  <a:srgbClr val="990033"/>
                </a:solidFill>
                <a:latin typeface="Times New Roman" pitchFamily="18" charset="0"/>
              </a:rPr>
              <a:t>不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0" name="标题 1"/>
          <p:cNvSpPr>
            <a:spLocks/>
          </p:cNvSpPr>
          <p:nvPr/>
        </p:nvSpPr>
        <p:spPr bwMode="auto">
          <a:xfrm>
            <a:off x="2714612" y="3429000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en-US" dirty="0" smtClean="0">
                <a:solidFill>
                  <a:srgbClr val="990033"/>
                </a:solidFill>
                <a:latin typeface="Times New Roman" pitchFamily="18" charset="0"/>
              </a:rPr>
              <a:t>或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1" name="标题 1"/>
          <p:cNvSpPr>
            <a:spLocks/>
          </p:cNvSpPr>
          <p:nvPr/>
        </p:nvSpPr>
        <p:spPr bwMode="auto">
          <a:xfrm>
            <a:off x="2500298" y="2166932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i="1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en-US" i="1" dirty="0" smtClean="0">
                <a:solidFill>
                  <a:srgbClr val="990033"/>
                </a:solidFill>
                <a:latin typeface="Times New Roman" pitchFamily="18" charset="0"/>
              </a:rPr>
              <a:t>且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2" name="标题 1"/>
          <p:cNvSpPr>
            <a:spLocks/>
          </p:cNvSpPr>
          <p:nvPr/>
        </p:nvSpPr>
        <p:spPr bwMode="auto">
          <a:xfrm>
            <a:off x="3341692" y="2595560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i="1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en-US" i="1" dirty="0" smtClean="0">
                <a:solidFill>
                  <a:srgbClr val="990033"/>
                </a:solidFill>
                <a:latin typeface="Times New Roman" pitchFamily="18" charset="0"/>
              </a:rPr>
              <a:t>且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3" name="标题 1"/>
          <p:cNvSpPr>
            <a:spLocks/>
          </p:cNvSpPr>
          <p:nvPr/>
        </p:nvSpPr>
        <p:spPr bwMode="auto">
          <a:xfrm>
            <a:off x="3341692" y="3857628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i="1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en-US" i="1" dirty="0" smtClean="0">
                <a:solidFill>
                  <a:srgbClr val="990033"/>
                </a:solidFill>
                <a:latin typeface="Times New Roman" pitchFamily="18" charset="0"/>
              </a:rPr>
              <a:t>或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5" name="标题 1"/>
          <p:cNvSpPr>
            <a:spLocks/>
          </p:cNvSpPr>
          <p:nvPr/>
        </p:nvSpPr>
        <p:spPr bwMode="auto">
          <a:xfrm>
            <a:off x="3857620" y="5095890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dirty="0">
                <a:solidFill>
                  <a:srgbClr val="990033"/>
                </a:solidFill>
                <a:latin typeface="Times New Roman" pitchFamily="18" charset="0"/>
                <a:ea typeface="MS Gothic" pitchFamily="49" charset="-128"/>
              </a:rPr>
              <a:t>　　</a:t>
            </a:r>
            <a:r>
              <a:rPr lang="zh-CN" altLang="en-US" dirty="0" smtClean="0">
                <a:solidFill>
                  <a:srgbClr val="990033"/>
                </a:solidFill>
                <a:latin typeface="Times New Roman" pitchFamily="18" charset="0"/>
                <a:ea typeface="MS Gothic" pitchFamily="49" charset="-128"/>
              </a:rPr>
              <a:t> ∉</a:t>
            </a:r>
            <a:endParaRPr lang="zh-CN" altLang="en-US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2"/>
          <p:cNvSpPr>
            <a:spLocks noChangeArrowheads="1"/>
          </p:cNvSpPr>
          <p:nvPr/>
        </p:nvSpPr>
        <p:spPr bwMode="auto">
          <a:xfrm>
            <a:off x="790575" y="793750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　　</a:t>
            </a:r>
            <a:endParaRPr lang="zh-CN" altLang="en-US" sz="2400" b="1">
              <a:latin typeface="黑体" pitchFamily="49" charset="-122"/>
            </a:endParaRPr>
          </a:p>
        </p:txBody>
      </p:sp>
      <p:sp>
        <p:nvSpPr>
          <p:cNvPr id="463878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62919" name="Object 455"/>
          <p:cNvGraphicFramePr>
            <a:graphicFrameLocks noChangeAspect="1"/>
          </p:cNvGraphicFramePr>
          <p:nvPr/>
        </p:nvGraphicFramePr>
        <p:xfrm>
          <a:off x="1071538" y="1214422"/>
          <a:ext cx="7424738" cy="493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96" name="Document" r:id="rId3" imgW="8060014" imgH="5359693" progId="Word.Document.8">
                  <p:embed/>
                </p:oleObj>
              </mc:Choice>
              <mc:Fallback>
                <p:oleObj name="Document" r:id="rId3" imgW="8060014" imgH="5359693" progId="Word.Document.8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214422"/>
                        <a:ext cx="7424738" cy="493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94" name="Rectangle 22"/>
          <p:cNvSpPr>
            <a:spLocks noChangeArrowheads="1"/>
          </p:cNvSpPr>
          <p:nvPr/>
        </p:nvSpPr>
        <p:spPr bwMode="auto">
          <a:xfrm>
            <a:off x="4997459" y="1543040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solidFill>
                  <a:srgbClr val="990033"/>
                </a:solidFill>
                <a:ea typeface="Batang" pitchFamily="18" charset="-127"/>
              </a:rPr>
              <a:t>⊆</a:t>
            </a:r>
            <a:r>
              <a:rPr lang="en-US" altLang="zh-CN" sz="24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400" i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3896" name="Rectangle 24"/>
          <p:cNvSpPr>
            <a:spLocks noChangeArrowheads="1"/>
          </p:cNvSpPr>
          <p:nvPr/>
        </p:nvSpPr>
        <p:spPr bwMode="auto">
          <a:xfrm>
            <a:off x="6000760" y="1928802"/>
            <a:ext cx="877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solidFill>
                  <a:srgbClr val="990033"/>
                </a:solidFill>
                <a:ea typeface="Batang" pitchFamily="18" charset="-127"/>
              </a:rPr>
              <a:t>⊆</a:t>
            </a:r>
            <a:r>
              <a:rPr lang="en-US" altLang="zh-CN" sz="24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400" i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3898" name="Rectangle 26"/>
          <p:cNvSpPr>
            <a:spLocks noChangeArrowheads="1"/>
          </p:cNvSpPr>
          <p:nvPr/>
        </p:nvSpPr>
        <p:spPr bwMode="auto">
          <a:xfrm>
            <a:off x="3286116" y="235743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400" i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3900" name="Rectangle 28"/>
          <p:cNvSpPr>
            <a:spLocks noChangeArrowheads="1"/>
          </p:cNvSpPr>
          <p:nvPr/>
        </p:nvSpPr>
        <p:spPr bwMode="auto">
          <a:xfrm>
            <a:off x="5357818" y="2400296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400" i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3902" name="Rectangle 30"/>
          <p:cNvSpPr>
            <a:spLocks noChangeArrowheads="1"/>
          </p:cNvSpPr>
          <p:nvPr/>
        </p:nvSpPr>
        <p:spPr bwMode="auto">
          <a:xfrm>
            <a:off x="7429520" y="24288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ea typeface="MS Mincho" pitchFamily="49" charset="-128"/>
              </a:rPr>
              <a:t>∅</a:t>
            </a:r>
          </a:p>
        </p:txBody>
      </p:sp>
      <p:sp>
        <p:nvSpPr>
          <p:cNvPr id="463904" name="Rectangle 32"/>
          <p:cNvSpPr>
            <a:spLocks noChangeArrowheads="1"/>
          </p:cNvSpPr>
          <p:nvPr/>
        </p:nvSpPr>
        <p:spPr bwMode="auto">
          <a:xfrm>
            <a:off x="2071670" y="285749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ea typeface="MS Mincho" pitchFamily="49" charset="-128"/>
              </a:rPr>
              <a:t>∅</a:t>
            </a:r>
          </a:p>
        </p:txBody>
      </p:sp>
      <p:sp>
        <p:nvSpPr>
          <p:cNvPr id="463906" name="Rectangle 34"/>
          <p:cNvSpPr>
            <a:spLocks noChangeArrowheads="1"/>
          </p:cNvSpPr>
          <p:nvPr/>
        </p:nvSpPr>
        <p:spPr bwMode="auto">
          <a:xfrm>
            <a:off x="4143372" y="2857496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sz="2400" i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3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3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3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3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94" grpId="0"/>
      <p:bldP spid="463896" grpId="0"/>
      <p:bldP spid="463898" grpId="0"/>
      <p:bldP spid="463900" grpId="0"/>
      <p:bldP spid="463902" grpId="0"/>
      <p:bldP spid="463904" grpId="0"/>
      <p:bldP spid="4639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36972"/>
              </p:ext>
            </p:extLst>
          </p:nvPr>
        </p:nvGraphicFramePr>
        <p:xfrm>
          <a:off x="1115616" y="1052736"/>
          <a:ext cx="7229475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39" name="Document" r:id="rId3" imgW="7951027" imgH="1489064" progId="Word.Document.8">
                  <p:embed/>
                </p:oleObj>
              </mc:Choice>
              <mc:Fallback>
                <p:oleObj name="Document" r:id="rId3" imgW="7951027" imgH="1489064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052736"/>
                        <a:ext cx="7229475" cy="1341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362774"/>
              </p:ext>
            </p:extLst>
          </p:nvPr>
        </p:nvGraphicFramePr>
        <p:xfrm>
          <a:off x="5868144" y="1381810"/>
          <a:ext cx="9286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40" name="Document" r:id="rId5" imgW="1028371" imgH="451740" progId="Word.Document.8">
                  <p:embed/>
                </p:oleObj>
              </mc:Choice>
              <mc:Fallback>
                <p:oleObj name="Document" r:id="rId5" imgW="1028371" imgH="451740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381810"/>
                        <a:ext cx="928687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7" name="标题 1"/>
          <p:cNvSpPr>
            <a:spLocks noChangeArrowheads="1"/>
          </p:cNvSpPr>
          <p:nvPr/>
        </p:nvSpPr>
        <p:spPr bwMode="auto">
          <a:xfrm>
            <a:off x="684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88303"/>
              </p:ext>
            </p:extLst>
          </p:nvPr>
        </p:nvGraphicFramePr>
        <p:xfrm>
          <a:off x="1111250" y="1857375"/>
          <a:ext cx="72596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41" name="Document" r:id="rId7" imgW="8020996" imgH="840947" progId="Word.Document.8">
                  <p:embed/>
                </p:oleObj>
              </mc:Choice>
              <mc:Fallback>
                <p:oleObj name="Document" r:id="rId7" imgW="8020996" imgH="8409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857375"/>
                        <a:ext cx="7259638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936047"/>
              </p:ext>
            </p:extLst>
          </p:nvPr>
        </p:nvGraphicFramePr>
        <p:xfrm>
          <a:off x="3491880" y="2209850"/>
          <a:ext cx="288032" cy="48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42" name="Document" r:id="rId9" imgW="206994" imgH="395677" progId="Word.Document.8">
                  <p:embed/>
                </p:oleObj>
              </mc:Choice>
              <mc:Fallback>
                <p:oleObj name="Document" r:id="rId9" imgW="206994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209850"/>
                        <a:ext cx="288032" cy="4841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76301"/>
              </p:ext>
            </p:extLst>
          </p:nvPr>
        </p:nvGraphicFramePr>
        <p:xfrm>
          <a:off x="1072753" y="2762747"/>
          <a:ext cx="7272338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43" name="Document" r:id="rId11" imgW="7898701" imgH="827650" progId="Word.Document.8">
                  <p:embed/>
                </p:oleObj>
              </mc:Choice>
              <mc:Fallback>
                <p:oleObj name="Document" r:id="rId11" imgW="7898701" imgH="8276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753" y="2762747"/>
                        <a:ext cx="7272338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126098"/>
              </p:ext>
            </p:extLst>
          </p:nvPr>
        </p:nvGraphicFramePr>
        <p:xfrm>
          <a:off x="7019925" y="3151188"/>
          <a:ext cx="18843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44" name="Document" r:id="rId13" imgW="2149565" imgH="467193" progId="Word.Document.8">
                  <p:embed/>
                </p:oleObj>
              </mc:Choice>
              <mc:Fallback>
                <p:oleObj name="Document" r:id="rId13" imgW="2149565" imgH="4671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151188"/>
                        <a:ext cx="1884363" cy="407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908972"/>
              </p:ext>
            </p:extLst>
          </p:nvPr>
        </p:nvGraphicFramePr>
        <p:xfrm>
          <a:off x="1058465" y="3669707"/>
          <a:ext cx="73009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45" name="Document" r:id="rId15" imgW="7929365" imgH="1211108" progId="Word.Document.8">
                  <p:embed/>
                </p:oleObj>
              </mc:Choice>
              <mc:Fallback>
                <p:oleObj name="Document" r:id="rId15" imgW="7929365" imgH="12111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465" y="3669707"/>
                        <a:ext cx="7300913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830807"/>
              </p:ext>
            </p:extLst>
          </p:nvPr>
        </p:nvGraphicFramePr>
        <p:xfrm>
          <a:off x="5004048" y="4420320"/>
          <a:ext cx="395858" cy="413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46" name="Document" r:id="rId17" imgW="350705" imgH="395677" progId="Word.Document.8">
                  <p:embed/>
                </p:oleObj>
              </mc:Choice>
              <mc:Fallback>
                <p:oleObj name="Document" r:id="rId17" imgW="350705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420320"/>
                        <a:ext cx="395858" cy="4133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2829</TotalTime>
  <Pages>0</Pages>
  <Words>159</Words>
  <Characters>0</Characters>
  <Application>Microsoft Office PowerPoint</Application>
  <DocSecurity>0</DocSecurity>
  <PresentationFormat>全屏显示(4:3)</PresentationFormat>
  <Lines>0</Lines>
  <Paragraphs>81</Paragraphs>
  <Slides>29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Batang</vt:lpstr>
      <vt:lpstr>MS Gothic</vt:lpstr>
      <vt:lpstr>MS Mincho</vt:lpstr>
      <vt:lpstr>黑体</vt:lpstr>
      <vt:lpstr>宋体</vt:lpstr>
      <vt:lpstr>幼圆</vt:lpstr>
      <vt:lpstr>Arial</vt:lpstr>
      <vt:lpstr>Calibri</vt:lpstr>
      <vt:lpstr>Times New Roman</vt:lpstr>
      <vt:lpstr>1_Office 主题​​</vt:lpstr>
      <vt:lpstr>Microsoft Word 97 - 2003 文档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第1讲　集合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USER</cp:lastModifiedBy>
  <cp:revision>330</cp:revision>
  <dcterms:created xsi:type="dcterms:W3CDTF">2012-12-07T08:03:34Z</dcterms:created>
  <dcterms:modified xsi:type="dcterms:W3CDTF">2016-08-04T00:47:45Z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