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9A6F-8AE6-4ABA-A11C-5ABE1351DAEC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BC04-7C4A-4454-BB42-69D521223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55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9A6F-8AE6-4ABA-A11C-5ABE1351DAEC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BC04-7C4A-4454-BB42-69D521223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3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9A6F-8AE6-4ABA-A11C-5ABE1351DAEC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BC04-7C4A-4454-BB42-69D521223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1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9A6F-8AE6-4ABA-A11C-5ABE1351DAEC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BC04-7C4A-4454-BB42-69D521223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6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9A6F-8AE6-4ABA-A11C-5ABE1351DAEC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BC04-7C4A-4454-BB42-69D521223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4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9A6F-8AE6-4ABA-A11C-5ABE1351DAEC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BC04-7C4A-4454-BB42-69D521223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4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9A6F-8AE6-4ABA-A11C-5ABE1351DAEC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BC04-7C4A-4454-BB42-69D521223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9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9A6F-8AE6-4ABA-A11C-5ABE1351DAEC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BC04-7C4A-4454-BB42-69D521223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9A6F-8AE6-4ABA-A11C-5ABE1351DAEC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BC04-7C4A-4454-BB42-69D521223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9A6F-8AE6-4ABA-A11C-5ABE1351DAEC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BC04-7C4A-4454-BB42-69D521223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1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9A6F-8AE6-4ABA-A11C-5ABE1351DAEC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BC04-7C4A-4454-BB42-69D521223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9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9A6F-8AE6-4ABA-A11C-5ABE1351DAEC}" type="datetimeFigureOut">
              <a:rPr lang="zh-CN" altLang="en-US" smtClean="0"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BC04-7C4A-4454-BB42-69D521223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3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Word_97_-_2003___13.doc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.emf"/><Relationship Id="rId5" Type="http://schemas.openxmlformats.org/officeDocument/2006/relationships/oleObject" Target="../embeddings/Microsoft_Word_97_-_2003___18.doc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Microsoft_Word_97_-_2003___23.doc"/><Relationship Id="rId7" Type="http://schemas.openxmlformats.org/officeDocument/2006/relationships/oleObject" Target="../embeddings/Microsoft_Word_97_-_2003___2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Word_97_-_2003___24.doc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8.emf"/><Relationship Id="rId5" Type="http://schemas.openxmlformats.org/officeDocument/2006/relationships/oleObject" Target="../embeddings/Microsoft_Word_97_-_2003___28.doc"/><Relationship Id="rId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Microsoft_Word_97_-_2003___31.doc"/><Relationship Id="rId7" Type="http://schemas.openxmlformats.org/officeDocument/2006/relationships/oleObject" Target="../embeddings/Microsoft_Word_97_-_2003___3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2.emf"/><Relationship Id="rId5" Type="http://schemas.openxmlformats.org/officeDocument/2006/relationships/oleObject" Target="../embeddings/Microsoft_Word_97_-_2003___32.doc"/><Relationship Id="rId4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6.emf"/><Relationship Id="rId5" Type="http://schemas.openxmlformats.org/officeDocument/2006/relationships/oleObject" Target="../embeddings/Microsoft_Word_97_-_2003___36.doc"/><Relationship Id="rId4" Type="http://schemas.openxmlformats.org/officeDocument/2006/relationships/image" Target="../media/image3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0.emf"/><Relationship Id="rId5" Type="http://schemas.openxmlformats.org/officeDocument/2006/relationships/oleObject" Target="../embeddings/Microsoft_Word_97_-_2003___40.doc"/><Relationship Id="rId4" Type="http://schemas.openxmlformats.org/officeDocument/2006/relationships/image" Target="../media/image3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3.emf"/><Relationship Id="rId5" Type="http://schemas.openxmlformats.org/officeDocument/2006/relationships/oleObject" Target="../embeddings/Microsoft_Word_97_-_2003___43.doc"/><Relationship Id="rId4" Type="http://schemas.openxmlformats.org/officeDocument/2006/relationships/image" Target="../media/image4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Microsoft_Word_97_-_2003___45.doc"/><Relationship Id="rId7" Type="http://schemas.openxmlformats.org/officeDocument/2006/relationships/oleObject" Target="../embeddings/Microsoft_Word_97_-_2003___4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6.emf"/><Relationship Id="rId5" Type="http://schemas.openxmlformats.org/officeDocument/2006/relationships/oleObject" Target="../embeddings/Microsoft_Word_97_-_2003___46.doc"/><Relationship Id="rId4" Type="http://schemas.openxmlformats.org/officeDocument/2006/relationships/image" Target="../media/image4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5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5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__8.doc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1689738" y="2708275"/>
            <a:ext cx="9244964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504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04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504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课时  导数的应用</a:t>
            </a:r>
            <a:endParaRPr lang="en-US" altLang="zh-CN" sz="504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027206" y="1108855"/>
            <a:ext cx="1057002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14</a:t>
            </a:r>
            <a:r>
              <a:rPr lang="zh-CN" altLang="en-US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导数在研究函数中的应用</a:t>
            </a:r>
          </a:p>
        </p:txBody>
      </p:sp>
    </p:spTree>
    <p:extLst>
      <p:ext uri="{BB962C8B-B14F-4D97-AF65-F5344CB8AC3E}">
        <p14:creationId xmlns:p14="http://schemas.microsoft.com/office/powerpoint/2010/main" val="153220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216470"/>
              </p:ext>
            </p:extLst>
          </p:nvPr>
        </p:nvGraphicFramePr>
        <p:xfrm>
          <a:off x="1103311" y="1019741"/>
          <a:ext cx="9144000" cy="1788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3" imgW="8480957" imgH="1663207" progId="Word.Document.8">
                  <p:embed/>
                </p:oleObj>
              </mc:Choice>
              <mc:Fallback>
                <p:oleObj name="Document" r:id="rId3" imgW="8480957" imgH="16632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1" y="1019741"/>
                        <a:ext cx="9144000" cy="1788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2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84243" y="231845"/>
            <a:ext cx="5875226" cy="5810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考向</a:t>
            </a:r>
            <a:r>
              <a:rPr lang="en-US" b="1" dirty="0" smtClean="0"/>
              <a:t>3</a:t>
            </a:r>
            <a:r>
              <a:rPr lang="zh-CN" altLang="en-US" b="1" dirty="0" smtClean="0"/>
              <a:t>　与逻辑相关的不等式问题</a:t>
            </a:r>
            <a:r>
              <a:rPr lang="zh-CN" altLang="zh-CN" b="1" dirty="0">
                <a:latin typeface="宋体" charset="-122"/>
              </a:rPr>
              <a:t>　</a:t>
            </a:r>
            <a:endParaRPr lang="en-US" altLang="zh-CN" b="1" dirty="0" smtClean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250462"/>
              </p:ext>
            </p:extLst>
          </p:nvPr>
        </p:nvGraphicFramePr>
        <p:xfrm>
          <a:off x="1055688" y="809625"/>
          <a:ext cx="10385425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3" imgW="10848944" imgH="2777283" progId="Word.Document.8">
                  <p:embed/>
                </p:oleObj>
              </mc:Choice>
              <mc:Fallback>
                <p:oleObj name="Document" r:id="rId3" imgW="10848944" imgH="27772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809625"/>
                        <a:ext cx="10385425" cy="2660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516292" y="3947458"/>
          <a:ext cx="9077324" cy="144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5" imgW="7623806" imgH="1220093" progId="Word.Document.8">
                  <p:embed/>
                </p:oleObj>
              </mc:Choice>
              <mc:Fallback>
                <p:oleObj name="Document" r:id="rId5" imgW="7623806" imgH="12200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92" y="3947458"/>
                        <a:ext cx="9077324" cy="14497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33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82051"/>
              </p:ext>
            </p:extLst>
          </p:nvPr>
        </p:nvGraphicFramePr>
        <p:xfrm>
          <a:off x="1135968" y="425760"/>
          <a:ext cx="9455832" cy="5242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3" imgW="8641492" imgH="4771838" progId="Word.Document.8">
                  <p:embed/>
                </p:oleObj>
              </mc:Choice>
              <mc:Fallback>
                <p:oleObj name="Document" r:id="rId3" imgW="8641492" imgH="47718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968" y="425760"/>
                        <a:ext cx="9455832" cy="52425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82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26412"/>
              </p:ext>
            </p:extLst>
          </p:nvPr>
        </p:nvGraphicFramePr>
        <p:xfrm>
          <a:off x="1042761" y="304800"/>
          <a:ext cx="9676450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3" imgW="8958955" imgH="6038290" progId="Word.Document.8">
                  <p:embed/>
                </p:oleObj>
              </mc:Choice>
              <mc:Fallback>
                <p:oleObj name="Document" r:id="rId3" imgW="8958955" imgH="6038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761" y="304800"/>
                        <a:ext cx="9676450" cy="6553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2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723996" y="928671"/>
          <a:ext cx="9100184" cy="544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3" imgW="8635735" imgH="6614080" progId="Word.Document.8">
                  <p:embed/>
                </p:oleObj>
              </mc:Choice>
              <mc:Fallback>
                <p:oleObj name="Document" r:id="rId3" imgW="8635735" imgH="6614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996" y="928671"/>
                        <a:ext cx="9100184" cy="544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49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84243" y="231845"/>
            <a:ext cx="5615998" cy="121915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探究</a:t>
            </a:r>
            <a:r>
              <a:rPr lang="zh-CN" altLang="en-US" dirty="0" smtClean="0"/>
              <a:t>点二　利用导数研究方程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考</a:t>
            </a:r>
            <a:r>
              <a:rPr lang="zh-CN" altLang="en-US" dirty="0" smtClean="0"/>
              <a:t>向</a:t>
            </a:r>
            <a:r>
              <a:rPr lang="en-US" dirty="0" smtClean="0"/>
              <a:t>1</a:t>
            </a:r>
            <a:r>
              <a:rPr lang="zh-CN" altLang="en-US" dirty="0" smtClean="0"/>
              <a:t>　　确定方程根的个数</a:t>
            </a:r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1319213" y="1182351"/>
          <a:ext cx="9117330" cy="1788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ocument" r:id="rId3" imgW="8136076" imgH="1590613" progId="Word.Document.8">
                  <p:embed/>
                </p:oleObj>
              </mc:Choice>
              <mc:Fallback>
                <p:oleObj name="Document" r:id="rId3" imgW="8136076" imgH="15906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182351"/>
                        <a:ext cx="9117330" cy="1788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516292" y="3342590"/>
          <a:ext cx="8330564" cy="1815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Document" r:id="rId5" imgW="7623806" imgH="1666442" progId="Word.Document.8">
                  <p:embed/>
                </p:oleObj>
              </mc:Choice>
              <mc:Fallback>
                <p:oleObj name="Document" r:id="rId5" imgW="7623806" imgH="16664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92" y="3342590"/>
                        <a:ext cx="8330564" cy="18154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581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429882" y="318254"/>
          <a:ext cx="8953500" cy="587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3" imgW="8479500" imgH="6934128" progId="Word.Document.8">
                  <p:embed/>
                </p:oleObj>
              </mc:Choice>
              <mc:Fallback>
                <p:oleObj name="Document" r:id="rId3" imgW="8479500" imgH="6934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882" y="318254"/>
                        <a:ext cx="8953500" cy="58769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8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257063" y="4210"/>
          <a:ext cx="9677875" cy="6854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3" imgW="8497552" imgH="5987258" progId="Word.Document.8">
                  <p:embed/>
                </p:oleObj>
              </mc:Choice>
              <mc:Fallback>
                <p:oleObj name="Document" r:id="rId3" imgW="8497552" imgH="59872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3" y="4210"/>
                        <a:ext cx="9677875" cy="68545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60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343472" y="145435"/>
          <a:ext cx="9873382" cy="648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cument" r:id="rId3" imgW="8479500" imgH="7330497" progId="Word.Document.8">
                  <p:embed/>
                </p:oleObj>
              </mc:Choice>
              <mc:Fallback>
                <p:oleObj name="Document" r:id="rId3" imgW="8479500" imgH="7330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145435"/>
                        <a:ext cx="9873382" cy="64807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82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170653" y="750302"/>
          <a:ext cx="9358500" cy="544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ocument" r:id="rId3" imgW="7793724" imgH="5381050" progId="Word.Document.8">
                  <p:embed/>
                </p:oleObj>
              </mc:Choice>
              <mc:Fallback>
                <p:oleObj name="Document" r:id="rId3" imgW="7793724" imgH="5381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750302"/>
                        <a:ext cx="9358500" cy="54438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4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97834" y="318255"/>
            <a:ext cx="9504044" cy="113508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利用导数解决不等式问题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考</a:t>
            </a:r>
            <a:r>
              <a:rPr lang="zh-CN" altLang="en-US" dirty="0" smtClean="0"/>
              <a:t>向</a:t>
            </a:r>
            <a:r>
              <a:rPr lang="en-US" dirty="0" smtClean="0"/>
              <a:t>1</a:t>
            </a:r>
            <a:r>
              <a:rPr lang="zh-CN" altLang="en-US" dirty="0" smtClean="0"/>
              <a:t>证明</a:t>
            </a:r>
            <a:r>
              <a:rPr lang="zh-CN" altLang="en-US" dirty="0" smtClean="0"/>
              <a:t>不等式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162435"/>
              </p:ext>
            </p:extLst>
          </p:nvPr>
        </p:nvGraphicFramePr>
        <p:xfrm>
          <a:off x="1162909" y="1453337"/>
          <a:ext cx="9997440" cy="238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9533636" imgH="2273433" progId="Word.Document.8">
                  <p:embed/>
                </p:oleObj>
              </mc:Choice>
              <mc:Fallback>
                <p:oleObj name="Document" r:id="rId3" imgW="9533636" imgH="22734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909" y="1453337"/>
                        <a:ext cx="9997440" cy="2385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66744" y="3947457"/>
          <a:ext cx="9589770" cy="237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5" imgW="9139693" imgH="2248277" progId="Word.Document.8">
                  <p:embed/>
                </p:oleObj>
              </mc:Choice>
              <mc:Fallback>
                <p:oleObj name="Document" r:id="rId5" imgW="9139693" imgH="22482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744" y="3947457"/>
                        <a:ext cx="9589770" cy="2371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75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14655" y="104721"/>
            <a:ext cx="7171370" cy="5683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考向</a:t>
            </a:r>
            <a:r>
              <a:rPr lang="en-US" b="1" dirty="0" smtClean="0"/>
              <a:t>2</a:t>
            </a:r>
            <a:r>
              <a:rPr lang="zh-CN" altLang="en-US" b="1" dirty="0" smtClean="0"/>
              <a:t>　根据方程的根确定参数的取值范围</a:t>
            </a:r>
            <a:endParaRPr lang="zh-CN" altLang="en-US" b="1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1084243" y="673072"/>
          <a:ext cx="9685020" cy="127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Document" r:id="rId3" imgW="8736010" imgH="1281187" progId="Word.Document.8">
                  <p:embed/>
                </p:oleObj>
              </mc:Choice>
              <mc:Fallback>
                <p:oleObj name="Document" r:id="rId3" imgW="8736010" imgH="12811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673072"/>
                        <a:ext cx="9685020" cy="1272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1126568" y="2074938"/>
          <a:ext cx="9882514" cy="95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Document" r:id="rId5" imgW="8142570" imgH="790994" progId="Word.Document.8">
                  <p:embed/>
                </p:oleObj>
              </mc:Choice>
              <mc:Fallback>
                <p:oleObj name="Document" r:id="rId5" imgW="8142570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568" y="2074938"/>
                        <a:ext cx="9882514" cy="9505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718186" y="3088006"/>
          <a:ext cx="10660380" cy="2981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Document" r:id="rId7" imgW="11382498" imgH="3173319" progId="Word.Document.8">
                  <p:embed/>
                </p:oleObj>
              </mc:Choice>
              <mc:Fallback>
                <p:oleObj name="Document" r:id="rId7" imgW="11382498" imgH="31733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6" y="3088006"/>
                        <a:ext cx="10660380" cy="29813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7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775521" y="1182351"/>
          <a:ext cx="8330564" cy="185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3" imgW="7733836" imgH="1713520" progId="Word.Document.8">
                  <p:embed/>
                </p:oleObj>
              </mc:Choice>
              <mc:Fallback>
                <p:oleObj name="Document" r:id="rId3" imgW="7733836" imgH="1713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1" y="1182351"/>
                        <a:ext cx="8330564" cy="1855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85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50586" y="322272"/>
            <a:ext cx="9504044" cy="61429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考向</a:t>
            </a:r>
            <a:r>
              <a:rPr lang="en-US" b="1" dirty="0" smtClean="0"/>
              <a:t>3</a:t>
            </a:r>
            <a:r>
              <a:rPr lang="zh-CN" altLang="en-US" b="1" dirty="0" smtClean="0"/>
              <a:t>　　方程的根在曲线切线问题中的应用</a:t>
            </a:r>
            <a:endParaRPr lang="zh-CN" altLang="en-US" b="1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1401440" y="936562"/>
          <a:ext cx="9130666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Document" r:id="rId3" imgW="8250796" imgH="2364356" progId="Word.Document.8">
                  <p:embed/>
                </p:oleObj>
              </mc:Choice>
              <mc:Fallback>
                <p:oleObj name="Document" r:id="rId3" imgW="8250796" imgH="23643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440" y="936562"/>
                        <a:ext cx="9130666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1598296" y="3861436"/>
          <a:ext cx="8629650" cy="1800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Document" r:id="rId5" imgW="6421054" imgH="1977664" progId="Word.Document.8">
                  <p:embed/>
                </p:oleObj>
              </mc:Choice>
              <mc:Fallback>
                <p:oleObj name="Document" r:id="rId5" imgW="6421054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296" y="3861436"/>
                        <a:ext cx="8629650" cy="1800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80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343472" y="145435"/>
          <a:ext cx="9793606" cy="646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3" imgW="9465454" imgH="6329028" progId="Word.Document.8">
                  <p:embed/>
                </p:oleObj>
              </mc:Choice>
              <mc:Fallback>
                <p:oleObj name="Document" r:id="rId3" imgW="9465454" imgH="63290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145435"/>
                        <a:ext cx="9793606" cy="6461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7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1170653" y="404664"/>
          <a:ext cx="10066020" cy="5960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3" imgW="9734576" imgH="5735693" progId="Word.Document.8">
                  <p:embed/>
                </p:oleObj>
              </mc:Choice>
              <mc:Fallback>
                <p:oleObj name="Document" r:id="rId3" imgW="9734576" imgH="5735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404664"/>
                        <a:ext cx="10066020" cy="59607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0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1077382" y="1"/>
          <a:ext cx="8953500" cy="3103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Document" r:id="rId3" imgW="9182983" imgH="3155350" progId="Word.Document.8">
                  <p:embed/>
                </p:oleObj>
              </mc:Choice>
              <mc:Fallback>
                <p:oleObj name="Document" r:id="rId3" imgW="9182983" imgH="3155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382" y="1"/>
                        <a:ext cx="8953500" cy="3103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212636" y="2996952"/>
          <a:ext cx="8818246" cy="156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Document" r:id="rId5" imgW="9471226" imgH="1671113" progId="Word.Document.8">
                  <p:embed/>
                </p:oleObj>
              </mc:Choice>
              <mc:Fallback>
                <p:oleObj name="Document" r:id="rId5" imgW="9471226" imgH="1671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636" y="2996952"/>
                        <a:ext cx="8818246" cy="1569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187826" y="4550633"/>
          <a:ext cx="9978092" cy="2147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Document" r:id="rId7" imgW="9385727" imgH="2017196" progId="Word.Document.8">
                  <p:embed/>
                </p:oleObj>
              </mc:Choice>
              <mc:Fallback>
                <p:oleObj name="Document" r:id="rId7" imgW="9385727" imgH="2017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826" y="4550633"/>
                        <a:ext cx="9978092" cy="21472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13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1084244" y="491074"/>
          <a:ext cx="10270727" cy="509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3" imgW="10504424" imgH="5155295" progId="Word.Document.8">
                  <p:embed/>
                </p:oleObj>
              </mc:Choice>
              <mc:Fallback>
                <p:oleObj name="Document" r:id="rId3" imgW="10504424" imgH="51552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491074"/>
                        <a:ext cx="10270727" cy="50981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972225" y="131565"/>
          <a:ext cx="10296526" cy="3183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Document" r:id="rId3" imgW="10400166" imgH="3301258" progId="Word.Document.8">
                  <p:embed/>
                </p:oleObj>
              </mc:Choice>
              <mc:Fallback>
                <p:oleObj name="Document" r:id="rId3" imgW="10400166" imgH="33012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225" y="131565"/>
                        <a:ext cx="10296526" cy="31832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953750" y="3314820"/>
          <a:ext cx="10255475" cy="3543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Document" r:id="rId5" imgW="9458238" imgH="3264601" progId="Word.Document.8">
                  <p:embed/>
                </p:oleObj>
              </mc:Choice>
              <mc:Fallback>
                <p:oleObj name="Document" r:id="rId5" imgW="9458238" imgH="3264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750" y="3314820"/>
                        <a:ext cx="10255475" cy="35431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8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70653" y="577483"/>
          <a:ext cx="9698356" cy="5270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Document" r:id="rId3" imgW="10252618" imgH="4753869" progId="Word.Document.8">
                  <p:embed/>
                </p:oleObj>
              </mc:Choice>
              <mc:Fallback>
                <p:oleObj name="Document" r:id="rId3" imgW="10252618" imgH="47538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577483"/>
                        <a:ext cx="9698356" cy="52709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32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257063" y="404665"/>
          <a:ext cx="9559494" cy="593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" r:id="rId3" imgW="9433750" imgH="6943901" progId="Word.Document.8">
                  <p:embed/>
                </p:oleObj>
              </mc:Choice>
              <mc:Fallback>
                <p:oleObj name="Document" r:id="rId3" imgW="9433750" imgH="69439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3" y="404665"/>
                        <a:ext cx="9559494" cy="59310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71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54608"/>
              </p:ext>
            </p:extLst>
          </p:nvPr>
        </p:nvGraphicFramePr>
        <p:xfrm>
          <a:off x="1170654" y="231845"/>
          <a:ext cx="10151744" cy="606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9916035" imgH="6329028" progId="Word.Document.8">
                  <p:embed/>
                </p:oleObj>
              </mc:Choice>
              <mc:Fallback>
                <p:oleObj name="Document" r:id="rId3" imgW="9916035" imgH="63290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4" y="231845"/>
                        <a:ext cx="10151744" cy="60677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635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1084243" y="145436"/>
          <a:ext cx="9509760" cy="168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Document" r:id="rId3" imgW="9749367" imgH="1978023" progId="Word.Document.8">
                  <p:embed/>
                </p:oleObj>
              </mc:Choice>
              <mc:Fallback>
                <p:oleObj name="Document" r:id="rId3" imgW="9749367" imgH="19780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145436"/>
                        <a:ext cx="9509760" cy="1680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127095" y="1614399"/>
          <a:ext cx="10090866" cy="498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Document" r:id="rId5" imgW="11699601" imgH="5735693" progId="Word.Document.8">
                  <p:embed/>
                </p:oleObj>
              </mc:Choice>
              <mc:Fallback>
                <p:oleObj name="Document" r:id="rId5" imgW="11699601" imgH="5735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095" y="1614399"/>
                        <a:ext cx="10090866" cy="49871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07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997834" y="145435"/>
          <a:ext cx="10376534" cy="658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Document" r:id="rId3" imgW="11509123" imgH="7317680" progId="Word.Document.8">
                  <p:embed/>
                </p:oleObj>
              </mc:Choice>
              <mc:Fallback>
                <p:oleObj name="Document" r:id="rId3" imgW="11509123" imgH="7317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34" y="145435"/>
                        <a:ext cx="10376534" cy="6583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2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1084243" y="491073"/>
          <a:ext cx="10172700" cy="4185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Document" r:id="rId3" imgW="10280396" imgH="4261160" progId="Word.Document.8">
                  <p:embed/>
                </p:oleObj>
              </mc:Choice>
              <mc:Fallback>
                <p:oleObj name="Document" r:id="rId3" imgW="10280396" imgH="4261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491073"/>
                        <a:ext cx="10172700" cy="41852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120940" y="4811554"/>
          <a:ext cx="2994660" cy="66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Document" r:id="rId5" imgW="2207815" imgH="485162" progId="Word.Document.8">
                  <p:embed/>
                </p:oleObj>
              </mc:Choice>
              <mc:Fallback>
                <p:oleObj name="Document" r:id="rId5" imgW="2207815" imgH="4851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940" y="4811554"/>
                        <a:ext cx="2994660" cy="662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97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084244" y="750303"/>
          <a:ext cx="10228544" cy="5212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Document" r:id="rId3" imgW="9630318" imgH="4865636" progId="Word.Document.8">
                  <p:embed/>
                </p:oleObj>
              </mc:Choice>
              <mc:Fallback>
                <p:oleObj name="Document" r:id="rId3" imgW="9630318" imgH="48656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750303"/>
                        <a:ext cx="10228544" cy="52121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56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3966" y="17228"/>
            <a:ext cx="9504044" cy="55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880" b="1" dirty="0"/>
              <a:t>解题模版　</a:t>
            </a:r>
            <a:r>
              <a:rPr lang="en-US" altLang="en-US" sz="2880" b="1" dirty="0"/>
              <a:t> 2.</a:t>
            </a:r>
            <a:r>
              <a:rPr lang="zh-CN" altLang="en-US" sz="2880" b="1" dirty="0"/>
              <a:t>函数导数解答题的一般解题步骤</a:t>
            </a: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1138210" y="571309"/>
          <a:ext cx="10104120" cy="210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Document" r:id="rId3" imgW="9911345" imgH="2046665" progId="Word.Document.8">
                  <p:embed/>
                </p:oleObj>
              </mc:Choice>
              <mc:Fallback>
                <p:oleObj name="Document" r:id="rId3" imgW="9911345" imgH="20466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10" y="571309"/>
                        <a:ext cx="10104120" cy="2101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90578"/>
              </p:ext>
            </p:extLst>
          </p:nvPr>
        </p:nvGraphicFramePr>
        <p:xfrm>
          <a:off x="1721091" y="2708754"/>
          <a:ext cx="8060056" cy="1285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Document" r:id="rId5" imgW="7790474" imgH="1250280" progId="Word.Document.8">
                  <p:embed/>
                </p:oleObj>
              </mc:Choice>
              <mc:Fallback>
                <p:oleObj name="Document" r:id="rId5" imgW="7790474" imgH="1250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091" y="2708754"/>
                        <a:ext cx="8060056" cy="1285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414165" y="4030859"/>
          <a:ext cx="8843845" cy="290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Document" r:id="rId7" imgW="9524617" imgH="3164334" progId="Word.Document.8">
                  <p:embed/>
                </p:oleObj>
              </mc:Choice>
              <mc:Fallback>
                <p:oleObj name="Document" r:id="rId7" imgW="9524617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65" y="4030859"/>
                        <a:ext cx="8843845" cy="29080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9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1170653" y="663893"/>
          <a:ext cx="9469754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Document" r:id="rId3" imgW="8900874" imgH="2852393" progId="Word.Document.8">
                  <p:embed/>
                </p:oleObj>
              </mc:Choice>
              <mc:Fallback>
                <p:oleObj name="Document" r:id="rId3" imgW="8900874" imgH="2852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663893"/>
                        <a:ext cx="9469754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8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911424" y="491074"/>
          <a:ext cx="10241280" cy="543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3" imgW="9762715" imgH="5237234" progId="Word.Document.8">
                  <p:embed/>
                </p:oleObj>
              </mc:Choice>
              <mc:Fallback>
                <p:oleObj name="Document" r:id="rId3" imgW="9762715" imgH="52372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491074"/>
                        <a:ext cx="10241280" cy="5431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6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710637"/>
              </p:ext>
            </p:extLst>
          </p:nvPr>
        </p:nvGraphicFramePr>
        <p:xfrm>
          <a:off x="1360488" y="1042988"/>
          <a:ext cx="9318625" cy="501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cument" r:id="rId3" imgW="8783268" imgH="4746681" progId="Word.Document.8">
                  <p:embed/>
                </p:oleObj>
              </mc:Choice>
              <mc:Fallback>
                <p:oleObj name="Document" r:id="rId3" imgW="8783268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1042988"/>
                        <a:ext cx="9318625" cy="501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533460"/>
              </p:ext>
            </p:extLst>
          </p:nvPr>
        </p:nvGraphicFramePr>
        <p:xfrm>
          <a:off x="1621942" y="1184488"/>
          <a:ext cx="8441054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3" imgW="8121313" imgH="4692714" progId="Word.Document.8">
                  <p:embed/>
                </p:oleObj>
              </mc:Choice>
              <mc:Fallback>
                <p:oleObj name="Document" r:id="rId3" imgW="8121313" imgH="4692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942" y="1184488"/>
                        <a:ext cx="8441054" cy="408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1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56610"/>
              </p:ext>
            </p:extLst>
          </p:nvPr>
        </p:nvGraphicFramePr>
        <p:xfrm>
          <a:off x="544287" y="318255"/>
          <a:ext cx="10859134" cy="609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10247928" imgH="5735693" progId="Word.Document.8">
                  <p:embed/>
                </p:oleObj>
              </mc:Choice>
              <mc:Fallback>
                <p:oleObj name="Document" r:id="rId3" imgW="10247928" imgH="5735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87" y="318255"/>
                        <a:ext cx="10859134" cy="60933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8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349333"/>
              </p:ext>
            </p:extLst>
          </p:nvPr>
        </p:nvGraphicFramePr>
        <p:xfrm>
          <a:off x="280761" y="255452"/>
          <a:ext cx="11911239" cy="621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11772112" imgH="6146104" progId="Word.Document.8">
                  <p:embed/>
                </p:oleObj>
              </mc:Choice>
              <mc:Fallback>
                <p:oleObj name="Document" r:id="rId3" imgW="11772112" imgH="6146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61" y="255452"/>
                        <a:ext cx="11911239" cy="62192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7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764442"/>
              </p:ext>
            </p:extLst>
          </p:nvPr>
        </p:nvGraphicFramePr>
        <p:xfrm>
          <a:off x="961796" y="891815"/>
          <a:ext cx="10381760" cy="438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3" imgW="7797690" imgH="3277898" progId="Word.Document.8">
                  <p:embed/>
                </p:oleObj>
              </mc:Choice>
              <mc:Fallback>
                <p:oleObj name="Document" r:id="rId3" imgW="7797690" imgH="32778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796" y="891815"/>
                        <a:ext cx="10381760" cy="43877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4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49713" y="142489"/>
            <a:ext cx="9504046" cy="69728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考</a:t>
            </a:r>
            <a:r>
              <a:rPr lang="zh-CN" altLang="en-US" dirty="0" smtClean="0"/>
              <a:t>向</a:t>
            </a:r>
            <a:r>
              <a:rPr lang="en-US" dirty="0" smtClean="0"/>
              <a:t>2</a:t>
            </a:r>
            <a:r>
              <a:rPr lang="zh-CN" altLang="en-US" dirty="0" smtClean="0"/>
              <a:t>　确定使不等式恒成立的参数的范围</a:t>
            </a:r>
          </a:p>
          <a:p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648459"/>
              </p:ext>
            </p:extLst>
          </p:nvPr>
        </p:nvGraphicFramePr>
        <p:xfrm>
          <a:off x="994453" y="674779"/>
          <a:ext cx="8873490" cy="268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ocument" r:id="rId3" imgW="8571867" imgH="2578546" progId="Word.Document.8">
                  <p:embed/>
                </p:oleObj>
              </mc:Choice>
              <mc:Fallback>
                <p:oleObj name="Document" r:id="rId3" imgW="8571867" imgH="25785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453" y="674779"/>
                        <a:ext cx="8873490" cy="2682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65353"/>
              </p:ext>
            </p:extLst>
          </p:nvPr>
        </p:nvGraphicFramePr>
        <p:xfrm>
          <a:off x="1162174" y="3580311"/>
          <a:ext cx="9169186" cy="1329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Document" r:id="rId5" imgW="8843875" imgH="1276515" progId="Word.Document.8">
                  <p:embed/>
                </p:oleObj>
              </mc:Choice>
              <mc:Fallback>
                <p:oleObj name="Document" r:id="rId5" imgW="8843875" imgH="12765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174" y="3580311"/>
                        <a:ext cx="9169186" cy="13292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54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84243" y="577484"/>
          <a:ext cx="10302307" cy="4791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3" imgW="10550240" imgH="4944340" progId="Word.Document.8">
                  <p:embed/>
                </p:oleObj>
              </mc:Choice>
              <mc:Fallback>
                <p:oleObj name="Document" r:id="rId3" imgW="10550240" imgH="4944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577484"/>
                        <a:ext cx="10302307" cy="47911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84244" y="577483"/>
          <a:ext cx="9813448" cy="5292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3" imgW="8685143" imgH="4664024" progId="Word.Document.8">
                  <p:embed/>
                </p:oleObj>
              </mc:Choice>
              <mc:Fallback>
                <p:oleObj name="Document" r:id="rId3" imgW="8685143" imgH="46640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577483"/>
                        <a:ext cx="9813448" cy="52922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39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宽屏</PresentationFormat>
  <Paragraphs>11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Microsoft Word 97 - 2003 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2016-09-05T08:39:21Z</dcterms:created>
  <dcterms:modified xsi:type="dcterms:W3CDTF">2016-09-05T08:54:52Z</dcterms:modified>
</cp:coreProperties>
</file>