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1581" r:id="rId2"/>
    <p:sldId id="1592" r:id="rId3"/>
    <p:sldId id="1593" r:id="rId4"/>
    <p:sldId id="1584" r:id="rId5"/>
    <p:sldId id="1586" r:id="rId6"/>
    <p:sldId id="1589" r:id="rId7"/>
    <p:sldId id="1594" r:id="rId8"/>
    <p:sldId id="1596" r:id="rId9"/>
    <p:sldId id="1597" r:id="rId10"/>
    <p:sldId id="1599" r:id="rId11"/>
    <p:sldId id="1602" r:id="rId12"/>
    <p:sldId id="1603" r:id="rId13"/>
    <p:sldId id="1605" r:id="rId14"/>
    <p:sldId id="1607" r:id="rId15"/>
    <p:sldId id="1608" r:id="rId16"/>
    <p:sldId id="1612" r:id="rId17"/>
    <p:sldId id="1614" r:id="rId18"/>
    <p:sldId id="1615" r:id="rId19"/>
    <p:sldId id="1619" r:id="rId20"/>
    <p:sldId id="1621" r:id="rId21"/>
    <p:sldId id="1623" r:id="rId22"/>
    <p:sldId id="1624" r:id="rId23"/>
    <p:sldId id="1625" r:id="rId24"/>
    <p:sldId id="1627" r:id="rId25"/>
    <p:sldId id="1628" r:id="rId26"/>
    <p:sldId id="1629" r:id="rId27"/>
  </p:sldIdLst>
  <p:sldSz cx="9144000" cy="5715000" type="screen16x1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8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3300"/>
    <a:srgbClr val="009900"/>
    <a:srgbClr val="669900"/>
    <a:srgbClr val="336600"/>
    <a:srgbClr val="6600CC"/>
    <a:srgbClr val="000099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43" autoAdjust="0"/>
    <p:restoredTop sz="82215" autoAdjust="0"/>
  </p:normalViewPr>
  <p:slideViewPr>
    <p:cSldViewPr>
      <p:cViewPr varScale="1">
        <p:scale>
          <a:sx n="90" d="100"/>
          <a:sy n="90" d="100"/>
        </p:scale>
        <p:origin x="1560" y="84"/>
      </p:cViewPr>
      <p:guideLst>
        <p:guide orient="horz" pos="2160"/>
        <p:guide pos="2880"/>
        <p:guide orient="horz" pos="180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image" Target="../media/image51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image" Target="../media/image53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image" Target="../media/image55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image" Target="../media/image58.emf"/><Relationship Id="rId4" Type="http://schemas.openxmlformats.org/officeDocument/2006/relationships/image" Target="../media/image6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4.emf"/><Relationship Id="rId1" Type="http://schemas.openxmlformats.org/officeDocument/2006/relationships/image" Target="../media/image63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image" Target="../media/image66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image" Target="../media/image69.emf"/><Relationship Id="rId1" Type="http://schemas.openxmlformats.org/officeDocument/2006/relationships/image" Target="../media/image6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image" Target="../media/image75.emf"/><Relationship Id="rId1" Type="http://schemas.openxmlformats.org/officeDocument/2006/relationships/image" Target="../media/image74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Relationship Id="rId6" Type="http://schemas.openxmlformats.org/officeDocument/2006/relationships/image" Target="../media/image38.emf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Relationship Id="rId6" Type="http://schemas.openxmlformats.org/officeDocument/2006/relationships/image" Target="../media/image44.emf"/><Relationship Id="rId5" Type="http://schemas.openxmlformats.org/officeDocument/2006/relationships/image" Target="../media/image43.emf"/><Relationship Id="rId4" Type="http://schemas.openxmlformats.org/officeDocument/2006/relationships/image" Target="../media/image4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F2828-8D21-451B-87F3-FAE5A92C6EBE}" type="datetimeFigureOut">
              <a:rPr lang="zh-CN" altLang="en-US" smtClean="0"/>
              <a:t>2016-09-13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6B93D-DFDF-4633-B32C-B42FB1F36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881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4D086C2-E209-402E-90C5-D7FF9DDA3C3F}" type="datetimeFigureOut">
              <a:rPr lang="zh-CN" altLang="en-US"/>
              <a:pPr/>
              <a:t>2016-09-13</a:t>
            </a:fld>
            <a:endParaRPr lang="en-US" altLang="zh-CN"/>
          </a:p>
        </p:txBody>
      </p:sp>
      <p:sp>
        <p:nvSpPr>
          <p:cNvPr id="4761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5800" y="685800"/>
            <a:ext cx="54864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76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76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76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CA64E6-28E1-4B75-A06B-5ABD81D3D27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38441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A64E6-28E1-4B75-A06B-5ABD81D3D27E}" type="slidenum">
              <a:rPr lang="zh-CN" altLang="en-US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3378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</p:sldLayoutIdLst>
  <p:transition spd="med">
    <p:fade/>
  </p:transition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algn="l" rtl="0" fontAlgn="base">
        <a:lnSpc>
          <a:spcPct val="122000"/>
        </a:lnSpc>
        <a:spcBef>
          <a:spcPct val="0"/>
        </a:spcBef>
        <a:spcAft>
          <a:spcPct val="0"/>
        </a:spcAft>
        <a:buFont typeface="Arial" charset="0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6175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13" Type="http://schemas.openxmlformats.org/officeDocument/2006/relationships/oleObject" Target="../embeddings/Microsoft_Word_97_-_2003___38.doc"/><Relationship Id="rId3" Type="http://schemas.openxmlformats.org/officeDocument/2006/relationships/oleObject" Target="../embeddings/Microsoft_Word_97_-_2003___33.doc"/><Relationship Id="rId7" Type="http://schemas.openxmlformats.org/officeDocument/2006/relationships/oleObject" Target="../embeddings/Microsoft_Word_97_-_2003___35.doc"/><Relationship Id="rId12" Type="http://schemas.openxmlformats.org/officeDocument/2006/relationships/image" Target="../media/image4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0.emf"/><Relationship Id="rId11" Type="http://schemas.openxmlformats.org/officeDocument/2006/relationships/oleObject" Target="../embeddings/Microsoft_Word_97_-_2003___37.doc"/><Relationship Id="rId5" Type="http://schemas.openxmlformats.org/officeDocument/2006/relationships/oleObject" Target="../embeddings/Microsoft_Word_97_-_2003___34.doc"/><Relationship Id="rId10" Type="http://schemas.openxmlformats.org/officeDocument/2006/relationships/image" Target="../media/image42.emf"/><Relationship Id="rId4" Type="http://schemas.openxmlformats.org/officeDocument/2006/relationships/image" Target="../media/image39.emf"/><Relationship Id="rId9" Type="http://schemas.openxmlformats.org/officeDocument/2006/relationships/oleObject" Target="../embeddings/Microsoft_Word_97_-_2003___36.doc"/><Relationship Id="rId14" Type="http://schemas.openxmlformats.org/officeDocument/2006/relationships/image" Target="../media/image44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oleObject" Target="../embeddings/Microsoft_Word_97_-_2003___39.doc"/><Relationship Id="rId7" Type="http://schemas.openxmlformats.org/officeDocument/2006/relationships/oleObject" Target="../embeddings/Microsoft_Word_97_-_2003___4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6.emf"/><Relationship Id="rId5" Type="http://schemas.openxmlformats.org/officeDocument/2006/relationships/oleObject" Target="../embeddings/Microsoft_Word_97_-_2003___40.doc"/><Relationship Id="rId4" Type="http://schemas.openxmlformats.org/officeDocument/2006/relationships/image" Target="../media/image45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oleObject" Target="../embeddings/Microsoft_Word_97_-_2003___42.doc"/><Relationship Id="rId7" Type="http://schemas.openxmlformats.org/officeDocument/2006/relationships/oleObject" Target="../embeddings/Microsoft_Word_97_-_2003___44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9.emf"/><Relationship Id="rId5" Type="http://schemas.openxmlformats.org/officeDocument/2006/relationships/oleObject" Target="../embeddings/Microsoft_Word_97_-_2003___43.doc"/><Relationship Id="rId4" Type="http://schemas.openxmlformats.org/officeDocument/2006/relationships/image" Target="../media/image4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45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2.emf"/><Relationship Id="rId5" Type="http://schemas.openxmlformats.org/officeDocument/2006/relationships/oleObject" Target="../embeddings/Microsoft_Word_97_-_2003___46.doc"/><Relationship Id="rId4" Type="http://schemas.openxmlformats.org/officeDocument/2006/relationships/image" Target="../media/image5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47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4.emf"/><Relationship Id="rId5" Type="http://schemas.openxmlformats.org/officeDocument/2006/relationships/oleObject" Target="../embeddings/Microsoft_Word_97_-_2003___48.doc"/><Relationship Id="rId4" Type="http://schemas.openxmlformats.org/officeDocument/2006/relationships/image" Target="../media/image53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3" Type="http://schemas.openxmlformats.org/officeDocument/2006/relationships/oleObject" Target="../embeddings/Microsoft_Word_97_-_2003___49.doc"/><Relationship Id="rId7" Type="http://schemas.openxmlformats.org/officeDocument/2006/relationships/oleObject" Target="../embeddings/Microsoft_Word_97_-_2003___5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6.emf"/><Relationship Id="rId5" Type="http://schemas.openxmlformats.org/officeDocument/2006/relationships/oleObject" Target="../embeddings/Microsoft_Word_97_-_2003___50.doc"/><Relationship Id="rId4" Type="http://schemas.openxmlformats.org/officeDocument/2006/relationships/image" Target="../media/image55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3" Type="http://schemas.openxmlformats.org/officeDocument/2006/relationships/oleObject" Target="../embeddings/Microsoft_Word_97_-_2003___52.doc"/><Relationship Id="rId7" Type="http://schemas.openxmlformats.org/officeDocument/2006/relationships/oleObject" Target="../embeddings/Microsoft_Word_97_-_2003___54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9.emf"/><Relationship Id="rId5" Type="http://schemas.openxmlformats.org/officeDocument/2006/relationships/oleObject" Target="../embeddings/Microsoft_Word_97_-_2003___53.doc"/><Relationship Id="rId10" Type="http://schemas.openxmlformats.org/officeDocument/2006/relationships/image" Target="../media/image61.emf"/><Relationship Id="rId4" Type="http://schemas.openxmlformats.org/officeDocument/2006/relationships/image" Target="../media/image58.emf"/><Relationship Id="rId9" Type="http://schemas.openxmlformats.org/officeDocument/2006/relationships/oleObject" Target="../embeddings/Microsoft_Word_97_-_2003___55.doc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56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62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3" Type="http://schemas.openxmlformats.org/officeDocument/2006/relationships/oleObject" Target="../embeddings/Microsoft_Word_97_-_2003___57.doc"/><Relationship Id="rId7" Type="http://schemas.openxmlformats.org/officeDocument/2006/relationships/oleObject" Target="../embeddings/Microsoft_Word_97_-_2003___59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4.emf"/><Relationship Id="rId5" Type="http://schemas.openxmlformats.org/officeDocument/2006/relationships/oleObject" Target="../embeddings/Microsoft_Word_97_-_2003___58.doc"/><Relationship Id="rId4" Type="http://schemas.openxmlformats.org/officeDocument/2006/relationships/image" Target="../media/image6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60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7.emf"/><Relationship Id="rId5" Type="http://schemas.openxmlformats.org/officeDocument/2006/relationships/oleObject" Target="../embeddings/Microsoft_Word_97_-_2003___61.doc"/><Relationship Id="rId4" Type="http://schemas.openxmlformats.org/officeDocument/2006/relationships/image" Target="../media/image6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Microsoft_Word_97_-_2003___63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8.emf"/><Relationship Id="rId5" Type="http://schemas.openxmlformats.org/officeDocument/2006/relationships/oleObject" Target="../embeddings/Microsoft_Word_97_-_2003___62.doc"/><Relationship Id="rId10" Type="http://schemas.openxmlformats.org/officeDocument/2006/relationships/image" Target="../media/image70.emf"/><Relationship Id="rId4" Type="http://schemas.openxmlformats.org/officeDocument/2006/relationships/image" Target="../media/image71.png"/><Relationship Id="rId9" Type="http://schemas.openxmlformats.org/officeDocument/2006/relationships/oleObject" Target="../embeddings/Microsoft_Word_97_-_2003___64.doc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65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7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66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73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3" Type="http://schemas.openxmlformats.org/officeDocument/2006/relationships/oleObject" Target="../embeddings/Microsoft_Word_97_-_2003___67.doc"/><Relationship Id="rId7" Type="http://schemas.openxmlformats.org/officeDocument/2006/relationships/oleObject" Target="../embeddings/Microsoft_Word_97_-_2003___69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5.emf"/><Relationship Id="rId5" Type="http://schemas.openxmlformats.org/officeDocument/2006/relationships/oleObject" Target="../embeddings/Microsoft_Word_97_-_2003___68.doc"/><Relationship Id="rId4" Type="http://schemas.openxmlformats.org/officeDocument/2006/relationships/image" Target="../media/image74.emf"/><Relationship Id="rId9" Type="http://schemas.openxmlformats.org/officeDocument/2006/relationships/image" Target="../media/image7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70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78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7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79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7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80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oleObject" Target="../embeddings/Microsoft_Word_97_-_2003___2.doc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Microsoft_Word_97_-_2003___3.doc"/><Relationship Id="rId7" Type="http://schemas.openxmlformats.org/officeDocument/2006/relationships/oleObject" Target="../embeddings/Microsoft_Word_97_-_2003___5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5" Type="http://schemas.openxmlformats.org/officeDocument/2006/relationships/oleObject" Target="../embeddings/Microsoft_Word_97_-_2003___4.doc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oleObject" Target="../embeddings/Microsoft_Word_97_-_2003___11.doc"/><Relationship Id="rId3" Type="http://schemas.openxmlformats.org/officeDocument/2006/relationships/oleObject" Target="../embeddings/Microsoft_Word_97_-_2003___6.doc"/><Relationship Id="rId7" Type="http://schemas.openxmlformats.org/officeDocument/2006/relationships/oleObject" Target="../embeddings/Microsoft_Word_97_-_2003___8.doc"/><Relationship Id="rId12" Type="http://schemas.openxmlformats.org/officeDocument/2006/relationships/image" Target="../media/image1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emf"/><Relationship Id="rId11" Type="http://schemas.openxmlformats.org/officeDocument/2006/relationships/oleObject" Target="../embeddings/Microsoft_Word_97_-_2003___10.doc"/><Relationship Id="rId5" Type="http://schemas.openxmlformats.org/officeDocument/2006/relationships/oleObject" Target="../embeddings/Microsoft_Word_97_-_2003___7.doc"/><Relationship Id="rId10" Type="http://schemas.openxmlformats.org/officeDocument/2006/relationships/image" Target="../media/image14.emf"/><Relationship Id="rId4" Type="http://schemas.openxmlformats.org/officeDocument/2006/relationships/image" Target="../media/image11.emf"/><Relationship Id="rId9" Type="http://schemas.openxmlformats.org/officeDocument/2006/relationships/oleObject" Target="../embeddings/Microsoft_Word_97_-_2003___9.doc"/><Relationship Id="rId14" Type="http://schemas.openxmlformats.org/officeDocument/2006/relationships/image" Target="../media/image16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oleObject" Target="../embeddings/Microsoft_Word_97_-_2003___17.doc"/><Relationship Id="rId3" Type="http://schemas.openxmlformats.org/officeDocument/2006/relationships/oleObject" Target="../embeddings/Microsoft_Word_97_-_2003___12.doc"/><Relationship Id="rId7" Type="http://schemas.openxmlformats.org/officeDocument/2006/relationships/oleObject" Target="../embeddings/Microsoft_Word_97_-_2003___14.doc"/><Relationship Id="rId12" Type="http://schemas.openxmlformats.org/officeDocument/2006/relationships/image" Target="../media/image2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emf"/><Relationship Id="rId11" Type="http://schemas.openxmlformats.org/officeDocument/2006/relationships/oleObject" Target="../embeddings/Microsoft_Word_97_-_2003___16.doc"/><Relationship Id="rId5" Type="http://schemas.openxmlformats.org/officeDocument/2006/relationships/oleObject" Target="../embeddings/Microsoft_Word_97_-_2003___13.doc"/><Relationship Id="rId15" Type="http://schemas.openxmlformats.org/officeDocument/2006/relationships/image" Target="../media/image23.png"/><Relationship Id="rId10" Type="http://schemas.openxmlformats.org/officeDocument/2006/relationships/image" Target="../media/image20.emf"/><Relationship Id="rId4" Type="http://schemas.openxmlformats.org/officeDocument/2006/relationships/image" Target="../media/image17.emf"/><Relationship Id="rId9" Type="http://schemas.openxmlformats.org/officeDocument/2006/relationships/oleObject" Target="../embeddings/Microsoft_Word_97_-_2003___15.doc"/><Relationship Id="rId14" Type="http://schemas.openxmlformats.org/officeDocument/2006/relationships/image" Target="../media/image22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13" Type="http://schemas.openxmlformats.org/officeDocument/2006/relationships/oleObject" Target="../embeddings/Microsoft_Word_97_-_2003___23.doc"/><Relationship Id="rId3" Type="http://schemas.openxmlformats.org/officeDocument/2006/relationships/oleObject" Target="../embeddings/Microsoft_Word_97_-_2003___18.doc"/><Relationship Id="rId7" Type="http://schemas.openxmlformats.org/officeDocument/2006/relationships/oleObject" Target="../embeddings/Microsoft_Word_97_-_2003___20.doc"/><Relationship Id="rId12" Type="http://schemas.openxmlformats.org/officeDocument/2006/relationships/image" Target="../media/image2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emf"/><Relationship Id="rId11" Type="http://schemas.openxmlformats.org/officeDocument/2006/relationships/oleObject" Target="../embeddings/Microsoft_Word_97_-_2003___22.doc"/><Relationship Id="rId5" Type="http://schemas.openxmlformats.org/officeDocument/2006/relationships/oleObject" Target="../embeddings/Microsoft_Word_97_-_2003___19.doc"/><Relationship Id="rId10" Type="http://schemas.openxmlformats.org/officeDocument/2006/relationships/image" Target="../media/image27.emf"/><Relationship Id="rId4" Type="http://schemas.openxmlformats.org/officeDocument/2006/relationships/image" Target="../media/image24.emf"/><Relationship Id="rId9" Type="http://schemas.openxmlformats.org/officeDocument/2006/relationships/oleObject" Target="../embeddings/Microsoft_Word_97_-_2003___21.doc"/><Relationship Id="rId14" Type="http://schemas.openxmlformats.org/officeDocument/2006/relationships/image" Target="../media/image29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oleObject" Target="../embeddings/Microsoft_Word_97_-_2003___24.doc"/><Relationship Id="rId7" Type="http://schemas.openxmlformats.org/officeDocument/2006/relationships/oleObject" Target="../embeddings/Microsoft_Word_97_-_2003___26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1.emf"/><Relationship Id="rId5" Type="http://schemas.openxmlformats.org/officeDocument/2006/relationships/oleObject" Target="../embeddings/Microsoft_Word_97_-_2003___25.doc"/><Relationship Id="rId4" Type="http://schemas.openxmlformats.org/officeDocument/2006/relationships/image" Target="../media/image30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13" Type="http://schemas.openxmlformats.org/officeDocument/2006/relationships/oleObject" Target="../embeddings/Microsoft_Word_97_-_2003___32.doc"/><Relationship Id="rId3" Type="http://schemas.openxmlformats.org/officeDocument/2006/relationships/oleObject" Target="../embeddings/Microsoft_Word_97_-_2003___27.doc"/><Relationship Id="rId7" Type="http://schemas.openxmlformats.org/officeDocument/2006/relationships/oleObject" Target="../embeddings/Microsoft_Word_97_-_2003___29.doc"/><Relationship Id="rId12" Type="http://schemas.openxmlformats.org/officeDocument/2006/relationships/image" Target="../media/image3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4.emf"/><Relationship Id="rId11" Type="http://schemas.openxmlformats.org/officeDocument/2006/relationships/oleObject" Target="../embeddings/Microsoft_Word_97_-_2003___31.doc"/><Relationship Id="rId5" Type="http://schemas.openxmlformats.org/officeDocument/2006/relationships/oleObject" Target="../embeddings/Microsoft_Word_97_-_2003___28.doc"/><Relationship Id="rId10" Type="http://schemas.openxmlformats.org/officeDocument/2006/relationships/image" Target="../media/image36.emf"/><Relationship Id="rId4" Type="http://schemas.openxmlformats.org/officeDocument/2006/relationships/image" Target="../media/image33.emf"/><Relationship Id="rId9" Type="http://schemas.openxmlformats.org/officeDocument/2006/relationships/oleObject" Target="../embeddings/Microsoft_Word_97_-_2003___30.doc"/><Relationship Id="rId14" Type="http://schemas.openxmlformats.org/officeDocument/2006/relationships/image" Target="../media/image3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900114" y="2256896"/>
            <a:ext cx="7704137" cy="144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zh-CN" altLang="en-US" sz="44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44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15</a:t>
            </a:r>
            <a:r>
              <a:rPr lang="zh-CN" altLang="en-US" sz="44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讲  定积分与微积分基本定理</a:t>
            </a:r>
            <a:endParaRPr lang="zh-CN" altLang="en-US" sz="44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09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3520447"/>
              </p:ext>
            </p:extLst>
          </p:nvPr>
        </p:nvGraphicFramePr>
        <p:xfrm>
          <a:off x="464707" y="247388"/>
          <a:ext cx="7573962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664" name="Document" r:id="rId3" imgW="9049144" imgH="1647035" progId="Word.Document.8">
                  <p:embed/>
                </p:oleObj>
              </mc:Choice>
              <mc:Fallback>
                <p:oleObj name="Document" r:id="rId3" imgW="9049144" imgH="1647035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707" y="247388"/>
                        <a:ext cx="7573962" cy="1387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958366"/>
              </p:ext>
            </p:extLst>
          </p:nvPr>
        </p:nvGraphicFramePr>
        <p:xfrm>
          <a:off x="4251688" y="1116763"/>
          <a:ext cx="3657600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665" name="Document" r:id="rId5" imgW="4304355" imgH="790994" progId="Word.Document.8">
                  <p:embed/>
                </p:oleObj>
              </mc:Choice>
              <mc:Fallback>
                <p:oleObj name="Document" r:id="rId5" imgW="4304355" imgH="790994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1688" y="1116763"/>
                        <a:ext cx="3657600" cy="665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1059173"/>
              </p:ext>
            </p:extLst>
          </p:nvPr>
        </p:nvGraphicFramePr>
        <p:xfrm>
          <a:off x="464707" y="1882024"/>
          <a:ext cx="8694916" cy="2307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666" name="Document" r:id="rId7" imgW="10410267" imgH="2769017" progId="Word.Document.8">
                  <p:embed/>
                </p:oleObj>
              </mc:Choice>
              <mc:Fallback>
                <p:oleObj name="Document" r:id="rId7" imgW="10410267" imgH="27690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707" y="1882024"/>
                        <a:ext cx="8694916" cy="230787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7700972"/>
              </p:ext>
            </p:extLst>
          </p:nvPr>
        </p:nvGraphicFramePr>
        <p:xfrm>
          <a:off x="2195736" y="3459137"/>
          <a:ext cx="179388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667" name="Document" r:id="rId9" imgW="206632" imgH="350035" progId="Word.Document.8">
                  <p:embed/>
                </p:oleObj>
              </mc:Choice>
              <mc:Fallback>
                <p:oleObj name="Document" r:id="rId9" imgW="206632" imgH="3500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3459137"/>
                        <a:ext cx="179388" cy="315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6016808"/>
              </p:ext>
            </p:extLst>
          </p:nvPr>
        </p:nvGraphicFramePr>
        <p:xfrm>
          <a:off x="4837242" y="3459137"/>
          <a:ext cx="360362" cy="436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668" name="Document" r:id="rId11" imgW="206632" imgH="394598" progId="Word.Document.8">
                  <p:embed/>
                </p:oleObj>
              </mc:Choice>
              <mc:Fallback>
                <p:oleObj name="Document" r:id="rId11" imgW="206632" imgH="3945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7242" y="3459137"/>
                        <a:ext cx="360362" cy="43666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2043501"/>
              </p:ext>
            </p:extLst>
          </p:nvPr>
        </p:nvGraphicFramePr>
        <p:xfrm>
          <a:off x="717913" y="3895798"/>
          <a:ext cx="7191375" cy="202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669" name="Document" r:id="rId13" imgW="6640031" imgH="1846131" progId="Word.Document.8">
                  <p:embed/>
                </p:oleObj>
              </mc:Choice>
              <mc:Fallback>
                <p:oleObj name="Document" r:id="rId13" imgW="6640031" imgH="184613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913" y="3895798"/>
                        <a:ext cx="7191375" cy="2020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0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908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41667"/>
              </p:ext>
            </p:extLst>
          </p:nvPr>
        </p:nvGraphicFramePr>
        <p:xfrm>
          <a:off x="755650" y="508000"/>
          <a:ext cx="7869238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712" name="Document" r:id="rId3" imgW="9535440" imgH="1371751" progId="Word.Document.8">
                  <p:embed/>
                </p:oleObj>
              </mc:Choice>
              <mc:Fallback>
                <p:oleObj name="Document" r:id="rId3" imgW="9535440" imgH="1371751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08000"/>
                        <a:ext cx="7869238" cy="1139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7715981"/>
              </p:ext>
            </p:extLst>
          </p:nvPr>
        </p:nvGraphicFramePr>
        <p:xfrm>
          <a:off x="971576" y="1127784"/>
          <a:ext cx="6096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713" name="Document" r:id="rId5" imgW="684348" imgH="424786" progId="Word.Document.8">
                  <p:embed/>
                </p:oleObj>
              </mc:Choice>
              <mc:Fallback>
                <p:oleObj name="Document" r:id="rId5" imgW="684348" imgH="424786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76" y="1127784"/>
                        <a:ext cx="609600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1536343"/>
              </p:ext>
            </p:extLst>
          </p:nvPr>
        </p:nvGraphicFramePr>
        <p:xfrm>
          <a:off x="767311" y="1777380"/>
          <a:ext cx="6988175" cy="112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714" name="Document" r:id="rId7" imgW="8111184" imgH="1302031" progId="Word.Document.8">
                  <p:embed/>
                </p:oleObj>
              </mc:Choice>
              <mc:Fallback>
                <p:oleObj name="Document" r:id="rId7" imgW="8111184" imgH="1302031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311" y="1777380"/>
                        <a:ext cx="6988175" cy="1128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9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75443" y="187676"/>
            <a:ext cx="7920037" cy="533797"/>
          </a:xfrm>
          <a:prstGeom prst="rect">
            <a:avLst/>
          </a:prstGeom>
        </p:spPr>
        <p:txBody>
          <a:bodyPr/>
          <a:lstStyle/>
          <a:p>
            <a:r>
              <a:rPr lang="zh-CN" altLang="zh-CN" dirty="0">
                <a:latin typeface="黑体" pitchFamily="49" charset="-122"/>
                <a:ea typeface="黑体" pitchFamily="49" charset="-122"/>
              </a:rPr>
              <a:t>　探究点一　</a:t>
            </a:r>
            <a:r>
              <a:rPr lang="zh-CN" altLang="en-US" dirty="0" smtClean="0"/>
              <a:t>定积分的计算</a:t>
            </a:r>
            <a:endParaRPr lang="zh-CN" altLang="zh-CN" dirty="0">
              <a:latin typeface="宋体" charset="-122"/>
            </a:endParaRPr>
          </a:p>
        </p:txBody>
      </p:sp>
      <p:graphicFrame>
        <p:nvGraphicFramePr>
          <p:cNvPr id="2621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641748"/>
              </p:ext>
            </p:extLst>
          </p:nvPr>
        </p:nvGraphicFramePr>
        <p:xfrm>
          <a:off x="373063" y="700088"/>
          <a:ext cx="7483475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687" name="Document" r:id="rId3" imgW="8799142" imgH="1598878" progId="Word.Document.8">
                  <p:embed/>
                </p:oleObj>
              </mc:Choice>
              <mc:Fallback>
                <p:oleObj name="Document" r:id="rId3" imgW="8799142" imgH="1598878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063" y="700088"/>
                        <a:ext cx="7483475" cy="1365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6781436"/>
              </p:ext>
            </p:extLst>
          </p:nvPr>
        </p:nvGraphicFramePr>
        <p:xfrm>
          <a:off x="596834" y="2042174"/>
          <a:ext cx="75406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688" name="Document" r:id="rId5" imgW="8291922" imgH="518225" progId="Word.Document.8">
                  <p:embed/>
                </p:oleObj>
              </mc:Choice>
              <mc:Fallback>
                <p:oleObj name="Document" r:id="rId5" imgW="8291922" imgH="518225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834" y="2042174"/>
                        <a:ext cx="7540625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9514258"/>
              </p:ext>
            </p:extLst>
          </p:nvPr>
        </p:nvGraphicFramePr>
        <p:xfrm>
          <a:off x="433246" y="2311530"/>
          <a:ext cx="7867799" cy="3435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689" name="Document" r:id="rId7" imgW="10146196" imgH="4549022" progId="Word.Document.8">
                  <p:embed/>
                </p:oleObj>
              </mc:Choice>
              <mc:Fallback>
                <p:oleObj name="Document" r:id="rId7" imgW="10146196" imgH="454902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246" y="2311530"/>
                        <a:ext cx="7867799" cy="343556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6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65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0282983"/>
              </p:ext>
            </p:extLst>
          </p:nvPr>
        </p:nvGraphicFramePr>
        <p:xfrm>
          <a:off x="323528" y="409228"/>
          <a:ext cx="8670925" cy="277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676" name="Document" r:id="rId3" imgW="8095311" imgH="2570999" progId="Word.Document.8">
                  <p:embed/>
                </p:oleObj>
              </mc:Choice>
              <mc:Fallback>
                <p:oleObj name="Document" r:id="rId3" imgW="8095311" imgH="2570999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09228"/>
                        <a:ext cx="8670925" cy="2776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3177803"/>
              </p:ext>
            </p:extLst>
          </p:nvPr>
        </p:nvGraphicFramePr>
        <p:xfrm>
          <a:off x="539552" y="3649588"/>
          <a:ext cx="7292975" cy="157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677" name="Document" r:id="rId5" imgW="8115153" imgH="1751255" progId="Word.Document.8">
                  <p:embed/>
                </p:oleObj>
              </mc:Choice>
              <mc:Fallback>
                <p:oleObj name="Document" r:id="rId5" imgW="8115153" imgH="175125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649588"/>
                        <a:ext cx="7292975" cy="1579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75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2057783"/>
              </p:ext>
            </p:extLst>
          </p:nvPr>
        </p:nvGraphicFramePr>
        <p:xfrm>
          <a:off x="755576" y="265212"/>
          <a:ext cx="5024437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776" name="Document" r:id="rId3" imgW="5599618" imgH="1501127" progId="Word.Document.8">
                  <p:embed/>
                </p:oleObj>
              </mc:Choice>
              <mc:Fallback>
                <p:oleObj name="Document" r:id="rId3" imgW="5599618" imgH="1501127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65212"/>
                        <a:ext cx="5024437" cy="1343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65785"/>
              </p:ext>
            </p:extLst>
          </p:nvPr>
        </p:nvGraphicFramePr>
        <p:xfrm>
          <a:off x="755576" y="1635496"/>
          <a:ext cx="7913687" cy="316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777" name="Document" r:id="rId5" imgW="9054194" imgH="3597386" progId="Word.Document.8">
                  <p:embed/>
                </p:oleObj>
              </mc:Choice>
              <mc:Fallback>
                <p:oleObj name="Document" r:id="rId5" imgW="9054194" imgH="3597386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635496"/>
                        <a:ext cx="7913687" cy="3160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7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27925" y="193204"/>
            <a:ext cx="7920037" cy="533797"/>
          </a:xfrm>
          <a:prstGeom prst="rect">
            <a:avLst/>
          </a:prstGeom>
        </p:spPr>
        <p:txBody>
          <a:bodyPr/>
          <a:lstStyle/>
          <a:p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探究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点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二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en-US" dirty="0" smtClean="0"/>
              <a:t>用定积分求曲边梯形的面积</a:t>
            </a:r>
            <a:r>
              <a:rPr lang="zh-CN" altLang="zh-CN" dirty="0">
                <a:latin typeface="宋体" charset="-122"/>
              </a:rPr>
              <a:t>　</a:t>
            </a:r>
          </a:p>
        </p:txBody>
      </p:sp>
      <p:graphicFrame>
        <p:nvGraphicFramePr>
          <p:cNvPr id="2723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8701169"/>
              </p:ext>
            </p:extLst>
          </p:nvPr>
        </p:nvGraphicFramePr>
        <p:xfrm>
          <a:off x="688975" y="914400"/>
          <a:ext cx="7496175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753" name="Document" r:id="rId3" imgW="8688390" imgH="963496" progId="Word.Document.8">
                  <p:embed/>
                </p:oleObj>
              </mc:Choice>
              <mc:Fallback>
                <p:oleObj name="Document" r:id="rId3" imgW="8688390" imgH="963496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914400"/>
                        <a:ext cx="7496175" cy="801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415987"/>
              </p:ext>
            </p:extLst>
          </p:nvPr>
        </p:nvGraphicFramePr>
        <p:xfrm>
          <a:off x="2627784" y="1246610"/>
          <a:ext cx="67627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754" name="Document" r:id="rId5" imgW="739917" imgH="752540" progId="Word.Document.8">
                  <p:embed/>
                </p:oleObj>
              </mc:Choice>
              <mc:Fallback>
                <p:oleObj name="Document" r:id="rId5" imgW="739917" imgH="7525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1246610"/>
                        <a:ext cx="676275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4430951"/>
              </p:ext>
            </p:extLst>
          </p:nvPr>
        </p:nvGraphicFramePr>
        <p:xfrm>
          <a:off x="831162" y="1935585"/>
          <a:ext cx="7416800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755" name="Document" r:id="rId7" imgW="8373452" imgH="1457642" progId="Word.Document.8">
                  <p:embed/>
                </p:oleObj>
              </mc:Choice>
              <mc:Fallback>
                <p:oleObj name="Document" r:id="rId7" imgW="8373452" imgH="145764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162" y="1935585"/>
                        <a:ext cx="7416800" cy="1298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72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75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1139114"/>
              </p:ext>
            </p:extLst>
          </p:nvPr>
        </p:nvGraphicFramePr>
        <p:xfrm>
          <a:off x="539552" y="265212"/>
          <a:ext cx="8105775" cy="214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906" name="Document" r:id="rId3" imgW="8894741" imgH="2346028" progId="Word.Document.8">
                  <p:embed/>
                </p:oleObj>
              </mc:Choice>
              <mc:Fallback>
                <p:oleObj name="Document" r:id="rId3" imgW="8894741" imgH="2346028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65212"/>
                        <a:ext cx="8105775" cy="2144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8078666"/>
              </p:ext>
            </p:extLst>
          </p:nvPr>
        </p:nvGraphicFramePr>
        <p:xfrm>
          <a:off x="4355976" y="1489348"/>
          <a:ext cx="631825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907" name="Document" r:id="rId5" imgW="706537" imgH="394598" progId="Word.Document.8">
                  <p:embed/>
                </p:oleObj>
              </mc:Choice>
              <mc:Fallback>
                <p:oleObj name="Document" r:id="rId5" imgW="706537" imgH="394598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1489348"/>
                        <a:ext cx="631825" cy="338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7709175"/>
              </p:ext>
            </p:extLst>
          </p:nvPr>
        </p:nvGraphicFramePr>
        <p:xfrm>
          <a:off x="7380312" y="1993404"/>
          <a:ext cx="304800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908" name="Document" r:id="rId7" imgW="343835" imgH="394598" progId="Word.Document.8">
                  <p:embed/>
                </p:oleObj>
              </mc:Choice>
              <mc:Fallback>
                <p:oleObj name="Document" r:id="rId7" imgW="343835" imgH="3945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312" y="1993404"/>
                        <a:ext cx="304800" cy="350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984818"/>
              </p:ext>
            </p:extLst>
          </p:nvPr>
        </p:nvGraphicFramePr>
        <p:xfrm>
          <a:off x="539552" y="2409925"/>
          <a:ext cx="7721600" cy="2573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909" name="Document" r:id="rId9" imgW="7552016" imgH="3757669" progId="Word.Document.8">
                  <p:embed/>
                </p:oleObj>
              </mc:Choice>
              <mc:Fallback>
                <p:oleObj name="Document" r:id="rId9" imgW="7552016" imgH="375766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409925"/>
                        <a:ext cx="7721600" cy="2573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7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5030" name="Object 6"/>
          <p:cNvGraphicFramePr>
            <a:graphicFrameLocks noChangeAspect="1"/>
          </p:cNvGraphicFramePr>
          <p:nvPr/>
        </p:nvGraphicFramePr>
        <p:xfrm>
          <a:off x="1073151" y="927383"/>
          <a:ext cx="7497763" cy="4430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884" name="Document" r:id="rId3" imgW="9057365" imgH="6406732" progId="Word.Document.8">
                  <p:embed/>
                </p:oleObj>
              </mc:Choice>
              <mc:Fallback>
                <p:oleObj name="Document" r:id="rId3" imgW="9057365" imgH="6406732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151" y="927383"/>
                        <a:ext cx="7497763" cy="44304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79512" y="193204"/>
            <a:ext cx="5111601" cy="564811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探究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点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三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en-US" dirty="0" smtClean="0"/>
              <a:t>定积分在物理中的应用</a:t>
            </a:r>
            <a:r>
              <a:rPr lang="zh-CN" altLang="zh-CN" dirty="0">
                <a:latin typeface="宋体" charset="-122"/>
              </a:rPr>
              <a:t>　</a:t>
            </a:r>
          </a:p>
        </p:txBody>
      </p:sp>
      <p:graphicFrame>
        <p:nvGraphicFramePr>
          <p:cNvPr id="2805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8195200"/>
              </p:ext>
            </p:extLst>
          </p:nvPr>
        </p:nvGraphicFramePr>
        <p:xfrm>
          <a:off x="395536" y="841276"/>
          <a:ext cx="7326313" cy="235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921" name="Document" r:id="rId3" imgW="7086644" imgH="2646828" progId="Word.Document.8">
                  <p:embed/>
                </p:oleObj>
              </mc:Choice>
              <mc:Fallback>
                <p:oleObj name="Document" r:id="rId3" imgW="7086644" imgH="2646828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841276"/>
                        <a:ext cx="7326313" cy="2359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5282860"/>
              </p:ext>
            </p:extLst>
          </p:nvPr>
        </p:nvGraphicFramePr>
        <p:xfrm>
          <a:off x="611560" y="4146550"/>
          <a:ext cx="7496175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922" name="Document" r:id="rId5" imgW="8689112" imgH="1809834" progId="Word.Document.8">
                  <p:embed/>
                </p:oleObj>
              </mc:Choice>
              <mc:Fallback>
                <p:oleObj name="Document" r:id="rId5" imgW="8689112" imgH="180983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146550"/>
                        <a:ext cx="7496175" cy="156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778514"/>
              </p:ext>
            </p:extLst>
          </p:nvPr>
        </p:nvGraphicFramePr>
        <p:xfrm>
          <a:off x="467544" y="3256705"/>
          <a:ext cx="7392988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923" name="Document" r:id="rId7" imgW="8344953" imgH="1186670" progId="Word.Document.8">
                  <p:embed/>
                </p:oleObj>
              </mc:Choice>
              <mc:Fallback>
                <p:oleObj name="Document" r:id="rId7" imgW="8344953" imgH="11866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256705"/>
                        <a:ext cx="7392988" cy="1049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05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357763"/>
              </p:ext>
            </p:extLst>
          </p:nvPr>
        </p:nvGraphicFramePr>
        <p:xfrm>
          <a:off x="609600" y="406400"/>
          <a:ext cx="7867650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010" name="Document" r:id="rId3" imgW="8995752" imgH="1326109" progId="Word.Document.8">
                  <p:embed/>
                </p:oleObj>
              </mc:Choice>
              <mc:Fallback>
                <p:oleObj name="Document" r:id="rId3" imgW="8995752" imgH="1326109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06400"/>
                        <a:ext cx="7867650" cy="1150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0052590"/>
              </p:ext>
            </p:extLst>
          </p:nvPr>
        </p:nvGraphicFramePr>
        <p:xfrm>
          <a:off x="996589" y="1557338"/>
          <a:ext cx="7485062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011" name="Document" r:id="rId5" imgW="8679371" imgH="1836069" progId="Word.Document.8">
                  <p:embed/>
                </p:oleObj>
              </mc:Choice>
              <mc:Fallback>
                <p:oleObj name="Document" r:id="rId5" imgW="8679371" imgH="183606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589" y="1557338"/>
                        <a:ext cx="7485062" cy="159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55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3019598"/>
              </p:ext>
            </p:extLst>
          </p:nvPr>
        </p:nvGraphicFramePr>
        <p:xfrm>
          <a:off x="681858" y="1201316"/>
          <a:ext cx="8208912" cy="4439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356" name="Document" r:id="rId3" imgW="8758343" imgH="6349050" progId="Word.Document.8">
                  <p:embed/>
                </p:oleObj>
              </mc:Choice>
              <mc:Fallback>
                <p:oleObj name="Document" r:id="rId3" imgW="8758343" imgH="634905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858" y="1201316"/>
                        <a:ext cx="8208912" cy="443970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5509" name="Rectangle 5"/>
          <p:cNvSpPr>
            <a:spLocks noChangeArrowheads="1"/>
          </p:cNvSpPr>
          <p:nvPr/>
        </p:nvSpPr>
        <p:spPr bwMode="auto">
          <a:xfrm>
            <a:off x="3235326" y="359455"/>
            <a:ext cx="3101975" cy="54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zh-CN" altLang="en-US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知识聚焦 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</a:p>
        </p:txBody>
      </p:sp>
      <p:sp>
        <p:nvSpPr>
          <p:cNvPr id="405526" name="Rectangle 22"/>
          <p:cNvSpPr>
            <a:spLocks noChangeArrowheads="1"/>
          </p:cNvSpPr>
          <p:nvPr/>
        </p:nvSpPr>
        <p:spPr bwMode="auto">
          <a:xfrm>
            <a:off x="4286249" y="2500310"/>
            <a:ext cx="6976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常数</a:t>
            </a:r>
            <a:endParaRPr lang="zh-CN" altLang="en-US" sz="2000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5530" name="Rectangle 26"/>
          <p:cNvSpPr>
            <a:spLocks noChangeArrowheads="1"/>
          </p:cNvSpPr>
          <p:nvPr/>
        </p:nvSpPr>
        <p:spPr bwMode="auto">
          <a:xfrm>
            <a:off x="1643043" y="3300411"/>
            <a:ext cx="6976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000" dirty="0" smtClean="0"/>
              <a:t>被积</a:t>
            </a:r>
            <a:endParaRPr lang="zh-CN" altLang="en-US" sz="2000" dirty="0"/>
          </a:p>
        </p:txBody>
      </p:sp>
      <p:pic>
        <p:nvPicPr>
          <p:cNvPr id="57037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15074" y="2797968"/>
            <a:ext cx="1285884" cy="338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26"/>
          <p:cNvSpPr>
            <a:spLocks noChangeArrowheads="1"/>
          </p:cNvSpPr>
          <p:nvPr/>
        </p:nvSpPr>
        <p:spPr bwMode="auto">
          <a:xfrm>
            <a:off x="4786314" y="3300411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000" dirty="0" smtClean="0"/>
              <a:t>下</a:t>
            </a:r>
            <a:endParaRPr lang="zh-CN" altLang="en-US" sz="2000" dirty="0"/>
          </a:p>
        </p:txBody>
      </p:sp>
      <p:sp>
        <p:nvSpPr>
          <p:cNvPr id="14" name="Rectangle 26"/>
          <p:cNvSpPr>
            <a:spLocks noChangeArrowheads="1"/>
          </p:cNvSpPr>
          <p:nvPr/>
        </p:nvSpPr>
        <p:spPr bwMode="auto">
          <a:xfrm>
            <a:off x="7589149" y="3300411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000" dirty="0" smtClean="0"/>
              <a:t>上</a:t>
            </a:r>
            <a:endParaRPr lang="zh-CN" altLang="en-US" sz="2000" dirty="0"/>
          </a:p>
        </p:txBody>
      </p:sp>
      <p:sp>
        <p:nvSpPr>
          <p:cNvPr id="15" name="Rectangle 26"/>
          <p:cNvSpPr>
            <a:spLocks noChangeArrowheads="1"/>
          </p:cNvSpPr>
          <p:nvPr/>
        </p:nvSpPr>
        <p:spPr bwMode="auto">
          <a:xfrm>
            <a:off x="3786182" y="4669640"/>
            <a:ext cx="3080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000" dirty="0" smtClean="0"/>
              <a:t>a</a:t>
            </a:r>
            <a:endParaRPr lang="zh-CN" altLang="en-US" sz="2000" dirty="0"/>
          </a:p>
        </p:txBody>
      </p:sp>
      <p:sp>
        <p:nvSpPr>
          <p:cNvPr id="16" name="Rectangle 26"/>
          <p:cNvSpPr>
            <a:spLocks noChangeArrowheads="1"/>
          </p:cNvSpPr>
          <p:nvPr/>
        </p:nvSpPr>
        <p:spPr bwMode="auto">
          <a:xfrm>
            <a:off x="5214942" y="4693405"/>
            <a:ext cx="3193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000" dirty="0" smtClean="0"/>
              <a:t>b</a:t>
            </a:r>
            <a:endParaRPr lang="zh-CN" altLang="en-US" sz="2000" dirty="0"/>
          </a:p>
        </p:txBody>
      </p:sp>
      <p:sp>
        <p:nvSpPr>
          <p:cNvPr id="17" name="Rectangle 26"/>
          <p:cNvSpPr>
            <a:spLocks noChangeArrowheads="1"/>
          </p:cNvSpPr>
          <p:nvPr/>
        </p:nvSpPr>
        <p:spPr bwMode="auto">
          <a:xfrm>
            <a:off x="6715140" y="4693405"/>
            <a:ext cx="3145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5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05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5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5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70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0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5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5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26" grpId="0"/>
      <p:bldP spid="405530" grpId="0"/>
      <p:bldP spid="13" grpId="0"/>
      <p:bldP spid="14" grpId="0"/>
      <p:bldP spid="15" grpId="0"/>
      <p:bldP spid="16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5098" name="Picture 10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209428"/>
            <a:ext cx="1198562" cy="1646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2780843"/>
              </p:ext>
            </p:extLst>
          </p:nvPr>
        </p:nvGraphicFramePr>
        <p:xfrm>
          <a:off x="179512" y="1786432"/>
          <a:ext cx="8651751" cy="346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117" name="Document" r:id="rId5" imgW="9709684" imgH="3172600" progId="Word.Document.8">
                  <p:embed/>
                </p:oleObj>
              </mc:Choice>
              <mc:Fallback>
                <p:oleObj name="Document" r:id="rId5" imgW="9709684" imgH="31726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786432"/>
                        <a:ext cx="8651751" cy="34655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00063" y="244838"/>
            <a:ext cx="7920037" cy="564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2400" b="1" dirty="0" smtClean="0"/>
              <a:t>误区警示　</a:t>
            </a:r>
            <a:r>
              <a:rPr lang="en-US" sz="2400" b="1" dirty="0" smtClean="0"/>
              <a:t>5.</a:t>
            </a:r>
            <a:r>
              <a:rPr lang="zh-CN" altLang="en-US" sz="2400" b="1" dirty="0" smtClean="0"/>
              <a:t>定积分求曲边形面积时的常见错误</a:t>
            </a:r>
            <a:endParaRPr lang="zh-CN" altLang="en-US" sz="2400" b="1" dirty="0"/>
          </a:p>
        </p:txBody>
      </p:sp>
      <p:graphicFrame>
        <p:nvGraphicFramePr>
          <p:cNvPr id="2867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3677614"/>
              </p:ext>
            </p:extLst>
          </p:nvPr>
        </p:nvGraphicFramePr>
        <p:xfrm>
          <a:off x="500063" y="837107"/>
          <a:ext cx="83312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118" name="Document" r:id="rId7" imgW="9533636" imgH="1078856" progId="Word.Document.8">
                  <p:embed/>
                </p:oleObj>
              </mc:Choice>
              <mc:Fallback>
                <p:oleObj name="Document" r:id="rId7" imgW="9533636" imgH="1078856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837107"/>
                        <a:ext cx="8331200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521083"/>
              </p:ext>
            </p:extLst>
          </p:nvPr>
        </p:nvGraphicFramePr>
        <p:xfrm>
          <a:off x="899592" y="1283445"/>
          <a:ext cx="6096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119" name="Document" r:id="rId9" imgW="683988" imgH="394598" progId="Word.Document.8">
                  <p:embed/>
                </p:oleObj>
              </mc:Choice>
              <mc:Fallback>
                <p:oleObj name="Document" r:id="rId9" imgW="683988" imgH="394598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283445"/>
                        <a:ext cx="609600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65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980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4718293"/>
              </p:ext>
            </p:extLst>
          </p:nvPr>
        </p:nvGraphicFramePr>
        <p:xfrm>
          <a:off x="611560" y="481236"/>
          <a:ext cx="7337425" cy="452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7100" name="Document" r:id="rId3" imgW="8280378" imgH="5083419" progId="Word.Document.8">
                  <p:embed/>
                </p:oleObj>
              </mc:Choice>
              <mc:Fallback>
                <p:oleObj name="Document" r:id="rId3" imgW="8280378" imgH="5083419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81236"/>
                        <a:ext cx="7337425" cy="452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7416359"/>
              </p:ext>
            </p:extLst>
          </p:nvPr>
        </p:nvGraphicFramePr>
        <p:xfrm>
          <a:off x="827584" y="1057300"/>
          <a:ext cx="7021513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8124" name="Document" r:id="rId3" imgW="8138602" imgH="1640566" progId="Word.Document.8">
                  <p:embed/>
                </p:oleObj>
              </mc:Choice>
              <mc:Fallback>
                <p:oleObj name="Document" r:id="rId3" imgW="8138602" imgH="1640566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057300"/>
                        <a:ext cx="7021513" cy="142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5649591"/>
              </p:ext>
            </p:extLst>
          </p:nvPr>
        </p:nvGraphicFramePr>
        <p:xfrm>
          <a:off x="755650" y="485775"/>
          <a:ext cx="7485063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210" name="Document" r:id="rId3" imgW="8805996" imgH="963496" progId="Word.Document.8">
                  <p:embed/>
                </p:oleObj>
              </mc:Choice>
              <mc:Fallback>
                <p:oleObj name="Document" r:id="rId3" imgW="8805996" imgH="963496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85775"/>
                        <a:ext cx="7485063" cy="823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5088203"/>
              </p:ext>
            </p:extLst>
          </p:nvPr>
        </p:nvGraphicFramePr>
        <p:xfrm>
          <a:off x="4159250" y="716756"/>
          <a:ext cx="67786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211" name="Document" r:id="rId5" imgW="773849" imgH="405380" progId="Word.Document.8">
                  <p:embed/>
                </p:oleObj>
              </mc:Choice>
              <mc:Fallback>
                <p:oleObj name="Document" r:id="rId5" imgW="773849" imgH="405380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250" y="716756"/>
                        <a:ext cx="677862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8349617"/>
              </p:ext>
            </p:extLst>
          </p:nvPr>
        </p:nvGraphicFramePr>
        <p:xfrm>
          <a:off x="755650" y="1309687"/>
          <a:ext cx="7291388" cy="303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212" name="Document" r:id="rId7" imgW="8973386" imgH="3757669" progId="Word.Document.8">
                  <p:embed/>
                </p:oleObj>
              </mc:Choice>
              <mc:Fallback>
                <p:oleObj name="Document" r:id="rId7" imgW="8973386" imgH="375766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309687"/>
                        <a:ext cx="7291388" cy="3036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69194" name="Picture 10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001516"/>
            <a:ext cx="2086632" cy="185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69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ChangeArrowheads="1"/>
          </p:cNvSpPr>
          <p:nvPr/>
        </p:nvSpPr>
        <p:spPr bwMode="auto">
          <a:xfrm>
            <a:off x="790575" y="780521"/>
            <a:ext cx="7920038" cy="449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  <a:buFontTx/>
              <a:buNone/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graphicFrame>
        <p:nvGraphicFramePr>
          <p:cNvPr id="2457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3747557"/>
              </p:ext>
            </p:extLst>
          </p:nvPr>
        </p:nvGraphicFramePr>
        <p:xfrm>
          <a:off x="539552" y="409228"/>
          <a:ext cx="7880350" cy="35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1195" name="Document" r:id="rId3" imgW="10321883" imgH="4664383" progId="Word.Document.8">
                  <p:embed/>
                </p:oleObj>
              </mc:Choice>
              <mc:Fallback>
                <p:oleObj name="Document" r:id="rId3" imgW="10321883" imgH="4664383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09228"/>
                        <a:ext cx="7880350" cy="355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ChangeArrowheads="1"/>
          </p:cNvSpPr>
          <p:nvPr/>
        </p:nvSpPr>
        <p:spPr bwMode="auto">
          <a:xfrm>
            <a:off x="790575" y="780521"/>
            <a:ext cx="7920038" cy="449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  <a:buFontTx/>
              <a:buNone/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graphicFrame>
        <p:nvGraphicFramePr>
          <p:cNvPr id="2457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651815"/>
              </p:ext>
            </p:extLst>
          </p:nvPr>
        </p:nvGraphicFramePr>
        <p:xfrm>
          <a:off x="251520" y="204204"/>
          <a:ext cx="7970838" cy="547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219" name="Document" r:id="rId3" imgW="9112997" imgH="6231636" progId="Word.Document.8">
                  <p:embed/>
                </p:oleObj>
              </mc:Choice>
              <mc:Fallback>
                <p:oleObj name="Document" r:id="rId3" imgW="9112997" imgH="6231636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04204"/>
                        <a:ext cx="7970838" cy="54752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ChangeArrowheads="1"/>
          </p:cNvSpPr>
          <p:nvPr/>
        </p:nvSpPr>
        <p:spPr bwMode="auto">
          <a:xfrm>
            <a:off x="790575" y="780521"/>
            <a:ext cx="7920038" cy="449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  <a:buFontTx/>
              <a:buNone/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graphicFrame>
        <p:nvGraphicFramePr>
          <p:cNvPr id="2457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187575"/>
              </p:ext>
            </p:extLst>
          </p:nvPr>
        </p:nvGraphicFramePr>
        <p:xfrm>
          <a:off x="251520" y="481236"/>
          <a:ext cx="8159307" cy="3446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243" name="Document" r:id="rId3" imgW="8809964" imgH="3694419" progId="Word.Document.8">
                  <p:embed/>
                </p:oleObj>
              </mc:Choice>
              <mc:Fallback>
                <p:oleObj name="Document" r:id="rId3" imgW="8809964" imgH="3694419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81236"/>
                        <a:ext cx="8159307" cy="344618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55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5332950"/>
              </p:ext>
            </p:extLst>
          </p:nvPr>
        </p:nvGraphicFramePr>
        <p:xfrm>
          <a:off x="542472" y="583073"/>
          <a:ext cx="8142625" cy="4836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380" name="Document" r:id="rId3" imgW="8758343" imgH="6357341" progId="Word.Document.8">
                  <p:embed/>
                </p:oleObj>
              </mc:Choice>
              <mc:Fallback>
                <p:oleObj name="Document" r:id="rId3" imgW="8758343" imgH="635734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472" y="583073"/>
                        <a:ext cx="8142625" cy="483691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6701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86578" y="841276"/>
            <a:ext cx="110490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7012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5536" y="2232262"/>
            <a:ext cx="205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7013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729178" y="2987009"/>
            <a:ext cx="205740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7014" name="Picture 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95586" y="4441676"/>
            <a:ext cx="1257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5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67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67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67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1067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067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同侧圆角矩形 9"/>
          <p:cNvSpPr>
            <a:spLocks noChangeArrowheads="1"/>
          </p:cNvSpPr>
          <p:nvPr/>
        </p:nvSpPr>
        <p:spPr bwMode="auto">
          <a:xfrm>
            <a:off x="3203575" y="337345"/>
            <a:ext cx="2484438" cy="394229"/>
          </a:xfrm>
          <a:custGeom>
            <a:avLst/>
            <a:gdLst>
              <a:gd name="T0" fmla="*/ 78847 w 2484611"/>
              <a:gd name="T1" fmla="*/ 0 h 473075"/>
              <a:gd name="T2" fmla="*/ 2405764 w 2484611"/>
              <a:gd name="T3" fmla="*/ 0 h 473075"/>
              <a:gd name="T4" fmla="*/ 2484611 w 2484611"/>
              <a:gd name="T5" fmla="*/ 78847 h 473075"/>
              <a:gd name="T6" fmla="*/ 2484611 w 2484611"/>
              <a:gd name="T7" fmla="*/ 473075 h 473075"/>
              <a:gd name="T8" fmla="*/ 2484611 w 2484611"/>
              <a:gd name="T9" fmla="*/ 473075 h 473075"/>
              <a:gd name="T10" fmla="*/ 0 w 2484611"/>
              <a:gd name="T11" fmla="*/ 473075 h 473075"/>
              <a:gd name="T12" fmla="*/ 0 w 2484611"/>
              <a:gd name="T13" fmla="*/ 473075 h 473075"/>
              <a:gd name="T14" fmla="*/ 0 w 2484611"/>
              <a:gd name="T15" fmla="*/ 78847 h 473075"/>
              <a:gd name="T16" fmla="*/ 78847 w 2484611"/>
              <a:gd name="T17" fmla="*/ 0 h 4730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84611"/>
              <a:gd name="T28" fmla="*/ 0 h 473075"/>
              <a:gd name="T29" fmla="*/ 2484611 w 2484611"/>
              <a:gd name="T30" fmla="*/ 473075 h 47307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84611" h="473075">
                <a:moveTo>
                  <a:pt x="78847" y="0"/>
                </a:moveTo>
                <a:lnTo>
                  <a:pt x="2405764" y="0"/>
                </a:lnTo>
                <a:cubicBezTo>
                  <a:pt x="2449310" y="0"/>
                  <a:pt x="2484611" y="35301"/>
                  <a:pt x="2484611" y="78847"/>
                </a:cubicBezTo>
                <a:lnTo>
                  <a:pt x="2484611" y="473075"/>
                </a:lnTo>
                <a:lnTo>
                  <a:pt x="0" y="473075"/>
                </a:lnTo>
                <a:lnTo>
                  <a:pt x="0" y="78847"/>
                </a:lnTo>
                <a:cubicBezTo>
                  <a:pt x="0" y="35301"/>
                  <a:pt x="35301" y="0"/>
                  <a:pt x="78847" y="0"/>
                </a:cubicBezTo>
                <a:close/>
              </a:path>
            </a:pathLst>
          </a:custGeom>
          <a:gradFill rotWithShape="0">
            <a:gsLst>
              <a:gs pos="0">
                <a:srgbClr val="498E3E"/>
              </a:gs>
              <a:gs pos="59000">
                <a:srgbClr val="9ECB2D"/>
              </a:gs>
              <a:gs pos="100000">
                <a:srgbClr val="4B703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ts val="2200"/>
              </a:lnSpc>
            </a:pPr>
            <a:r>
              <a:rPr lang="zh-CN" altLang="en-US" sz="26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真题再现</a:t>
            </a:r>
            <a:endParaRPr lang="en-US" altLang="zh-CN" sz="26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137560"/>
              </p:ext>
            </p:extLst>
          </p:nvPr>
        </p:nvGraphicFramePr>
        <p:xfrm>
          <a:off x="827584" y="767953"/>
          <a:ext cx="8218488" cy="187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7228" name="Document" r:id="rId3" imgW="9531471" imgH="2175682" progId="Word.Document.8">
                  <p:embed/>
                </p:oleObj>
              </mc:Choice>
              <mc:Fallback>
                <p:oleObj name="Document" r:id="rId3" imgW="9531471" imgH="2175682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767953"/>
                        <a:ext cx="8218488" cy="187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237641"/>
              </p:ext>
            </p:extLst>
          </p:nvPr>
        </p:nvGraphicFramePr>
        <p:xfrm>
          <a:off x="2339752" y="1705372"/>
          <a:ext cx="26987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7229" name="Document" r:id="rId5" imgW="295432" imgH="402145" progId="Word.Document.8">
                  <p:embed/>
                </p:oleObj>
              </mc:Choice>
              <mc:Fallback>
                <p:oleObj name="Document" r:id="rId5" imgW="295432" imgH="402145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1705372"/>
                        <a:ext cx="269875" cy="373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4090743"/>
              </p:ext>
            </p:extLst>
          </p:nvPr>
        </p:nvGraphicFramePr>
        <p:xfrm>
          <a:off x="683568" y="2375096"/>
          <a:ext cx="7992888" cy="3368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7230" name="Document" r:id="rId7" imgW="9752974" imgH="4153346" progId="Word.Document.8">
                  <p:embed/>
                </p:oleObj>
              </mc:Choice>
              <mc:Fallback>
                <p:oleObj name="Document" r:id="rId7" imgW="9752974" imgH="415334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375096"/>
                        <a:ext cx="7992888" cy="336884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1517329"/>
              </p:ext>
            </p:extLst>
          </p:nvPr>
        </p:nvGraphicFramePr>
        <p:xfrm>
          <a:off x="483394" y="193204"/>
          <a:ext cx="8375650" cy="110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9346" name="Document" r:id="rId3" imgW="7912048" imgH="1186670" progId="Word.Document.8">
                  <p:embed/>
                </p:oleObj>
              </mc:Choice>
              <mc:Fallback>
                <p:oleObj name="Document" r:id="rId3" imgW="7912048" imgH="118667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394" y="193204"/>
                        <a:ext cx="8375650" cy="1106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467032"/>
              </p:ext>
            </p:extLst>
          </p:nvPr>
        </p:nvGraphicFramePr>
        <p:xfrm>
          <a:off x="2051720" y="746447"/>
          <a:ext cx="428625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9347" name="Document" r:id="rId5" imgW="467484" imgH="790994" progId="Word.Document.8">
                  <p:embed/>
                </p:oleObj>
              </mc:Choice>
              <mc:Fallback>
                <p:oleObj name="Document" r:id="rId5" imgW="467484" imgH="790994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746447"/>
                        <a:ext cx="428625" cy="722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5168731"/>
              </p:ext>
            </p:extLst>
          </p:nvPr>
        </p:nvGraphicFramePr>
        <p:xfrm>
          <a:off x="683568" y="1479668"/>
          <a:ext cx="7473950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9348" name="Document" r:id="rId7" imgW="8661694" imgH="1384329" progId="Word.Document.8">
                  <p:embed/>
                </p:oleObj>
              </mc:Choice>
              <mc:Fallback>
                <p:oleObj name="Document" r:id="rId7" imgW="8661694" imgH="1384329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479668"/>
                        <a:ext cx="7473950" cy="1150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6925910"/>
              </p:ext>
            </p:extLst>
          </p:nvPr>
        </p:nvGraphicFramePr>
        <p:xfrm>
          <a:off x="481124" y="2569468"/>
          <a:ext cx="7424738" cy="3098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9349" name="Document" r:id="rId9" imgW="8699331" imgH="4364769" progId="Word.Document.8">
                  <p:embed/>
                </p:oleObj>
              </mc:Choice>
              <mc:Fallback>
                <p:oleObj name="Document" r:id="rId9" imgW="8699331" imgH="436476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124" y="2569468"/>
                        <a:ext cx="7424738" cy="30982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728337"/>
              </p:ext>
            </p:extLst>
          </p:nvPr>
        </p:nvGraphicFramePr>
        <p:xfrm>
          <a:off x="2411760" y="3577580"/>
          <a:ext cx="5875955" cy="1949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9350" name="Document" r:id="rId11" imgW="7594585" imgH="2570999" progId="Word.Document.8">
                  <p:embed/>
                </p:oleObj>
              </mc:Choice>
              <mc:Fallback>
                <p:oleObj name="Document" r:id="rId11" imgW="7594585" imgH="257099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3577580"/>
                        <a:ext cx="5875955" cy="194954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1712087"/>
              </p:ext>
            </p:extLst>
          </p:nvPr>
        </p:nvGraphicFramePr>
        <p:xfrm>
          <a:off x="3131840" y="2996505"/>
          <a:ext cx="57467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9351" name="Document" r:id="rId13" imgW="625441" imgH="790994" progId="Word.Document.8">
                  <p:embed/>
                </p:oleObj>
              </mc:Choice>
              <mc:Fallback>
                <p:oleObj name="Document" r:id="rId13" imgW="625441" imgH="7909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2996505"/>
                        <a:ext cx="574675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504247"/>
              </p:ext>
            </p:extLst>
          </p:nvPr>
        </p:nvGraphicFramePr>
        <p:xfrm>
          <a:off x="539552" y="212199"/>
          <a:ext cx="46164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25" name="Document" r:id="rId3" imgW="5343588" imgH="793624" progId="Word.Document.8">
                  <p:embed/>
                </p:oleObj>
              </mc:Choice>
              <mc:Fallback>
                <p:oleObj name="Document" r:id="rId3" imgW="5343588" imgH="79362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12199"/>
                        <a:ext cx="4616450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7835715"/>
              </p:ext>
            </p:extLst>
          </p:nvPr>
        </p:nvGraphicFramePr>
        <p:xfrm>
          <a:off x="4338340" y="212199"/>
          <a:ext cx="395288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26" name="Document" r:id="rId5" imgW="433168" imgH="395677" progId="Word.Document.8">
                  <p:embed/>
                </p:oleObj>
              </mc:Choice>
              <mc:Fallback>
                <p:oleObj name="Document" r:id="rId5" imgW="433168" imgH="395677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8340" y="212199"/>
                        <a:ext cx="395288" cy="258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5498876"/>
              </p:ext>
            </p:extLst>
          </p:nvPr>
        </p:nvGraphicFramePr>
        <p:xfrm>
          <a:off x="755576" y="598774"/>
          <a:ext cx="5103812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27" name="Document" r:id="rId7" imgW="5921049" imgH="989012" progId="Word.Document.8">
                  <p:embed/>
                </p:oleObj>
              </mc:Choice>
              <mc:Fallback>
                <p:oleObj name="Document" r:id="rId7" imgW="5921049" imgH="989012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598774"/>
                        <a:ext cx="5103812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8704806"/>
              </p:ext>
            </p:extLst>
          </p:nvPr>
        </p:nvGraphicFramePr>
        <p:xfrm>
          <a:off x="565150" y="1365250"/>
          <a:ext cx="7958138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28" name="Document" r:id="rId9" imgW="9644748" imgH="1235546" progId="Word.Document.8">
                  <p:embed/>
                </p:oleObj>
              </mc:Choice>
              <mc:Fallback>
                <p:oleObj name="Document" r:id="rId9" imgW="9644748" imgH="123554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" y="1365250"/>
                        <a:ext cx="7958138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905279"/>
              </p:ext>
            </p:extLst>
          </p:nvPr>
        </p:nvGraphicFramePr>
        <p:xfrm>
          <a:off x="2610446" y="1908000"/>
          <a:ext cx="47466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29" name="Document" r:id="rId11" imgW="415668" imgH="470427" progId="Word.Document.8">
                  <p:embed/>
                </p:oleObj>
              </mc:Choice>
              <mc:Fallback>
                <p:oleObj name="Document" r:id="rId11" imgW="415668" imgH="4704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0446" y="1908000"/>
                        <a:ext cx="474662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935242"/>
              </p:ext>
            </p:extLst>
          </p:nvPr>
        </p:nvGraphicFramePr>
        <p:xfrm>
          <a:off x="565150" y="2388283"/>
          <a:ext cx="8207375" cy="320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30" name="Document" r:id="rId13" imgW="8882476" imgH="4549022" progId="Word.Document.8">
                  <p:embed/>
                </p:oleObj>
              </mc:Choice>
              <mc:Fallback>
                <p:oleObj name="Document" r:id="rId13" imgW="8882476" imgH="454902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" y="2388283"/>
                        <a:ext cx="8207375" cy="32067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2376" name="Picture 15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871" y="341580"/>
            <a:ext cx="2918975" cy="817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83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9428017"/>
              </p:ext>
            </p:extLst>
          </p:nvPr>
        </p:nvGraphicFramePr>
        <p:xfrm>
          <a:off x="790575" y="1704975"/>
          <a:ext cx="6750050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541" name="Document" r:id="rId3" imgW="7517023" imgH="1025309" progId="Word.Document.8">
                  <p:embed/>
                </p:oleObj>
              </mc:Choice>
              <mc:Fallback>
                <p:oleObj name="Document" r:id="rId3" imgW="7517023" imgH="1025309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" y="1704975"/>
                        <a:ext cx="6750050" cy="925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55576" y="205047"/>
            <a:ext cx="7810500" cy="517261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algn="ctr">
              <a:lnSpc>
                <a:spcPts val="3500"/>
              </a:lnSpc>
            </a:pP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正本清源 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</a:p>
          <a:p>
            <a:pPr>
              <a:lnSpc>
                <a:spcPts val="3500"/>
              </a:lnSpc>
            </a:pPr>
            <a:r>
              <a:rPr lang="zh-CN" altLang="zh-CN" sz="2400" b="1" dirty="0">
                <a:ea typeface="黑体" pitchFamily="49" charset="-122"/>
              </a:rPr>
              <a:t>►　</a:t>
            </a:r>
            <a:r>
              <a:rPr lang="zh-CN" altLang="en-US" sz="2400" b="1" dirty="0">
                <a:ea typeface="黑体" pitchFamily="49" charset="-122"/>
              </a:rPr>
              <a:t>链接教材</a:t>
            </a:r>
          </a:p>
          <a:p>
            <a:pPr algn="ctr">
              <a:lnSpc>
                <a:spcPts val="3500"/>
              </a:lnSpc>
            </a:pPr>
            <a:r>
              <a:rPr lang="zh-CN" altLang="en-US" sz="2400" b="1" dirty="0">
                <a:latin typeface="宋体" charset="-122"/>
              </a:rPr>
              <a:t>　</a:t>
            </a:r>
          </a:p>
          <a:p>
            <a:pPr>
              <a:lnSpc>
                <a:spcPts val="3500"/>
              </a:lnSpc>
            </a:pPr>
            <a:r>
              <a:rPr lang="zh-CN" altLang="en-US" sz="2400" b="1" dirty="0">
                <a:latin typeface="宋体" charset="-122"/>
              </a:rPr>
              <a:t>　　</a:t>
            </a:r>
          </a:p>
        </p:txBody>
      </p:sp>
      <p:graphicFrame>
        <p:nvGraphicFramePr>
          <p:cNvPr id="2058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9631954"/>
              </p:ext>
            </p:extLst>
          </p:nvPr>
        </p:nvGraphicFramePr>
        <p:xfrm>
          <a:off x="3904382" y="1072412"/>
          <a:ext cx="1512887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542" name="Document" r:id="rId5" imgW="1667167" imgH="468990" progId="Word.Document.8">
                  <p:embed/>
                </p:oleObj>
              </mc:Choice>
              <mc:Fallback>
                <p:oleObj name="Document" r:id="rId5" imgW="1667167" imgH="468990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4382" y="1072412"/>
                        <a:ext cx="1512887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6577483"/>
              </p:ext>
            </p:extLst>
          </p:nvPr>
        </p:nvGraphicFramePr>
        <p:xfrm>
          <a:off x="539552" y="1072412"/>
          <a:ext cx="6815138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543" name="Document" r:id="rId7" imgW="7517023" imgH="1776412" progId="Word.Document.8">
                  <p:embed/>
                </p:oleObj>
              </mc:Choice>
              <mc:Fallback>
                <p:oleObj name="Document" r:id="rId7" imgW="7517023" imgH="1776412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072412"/>
                        <a:ext cx="6815138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407958"/>
              </p:ext>
            </p:extLst>
          </p:nvPr>
        </p:nvGraphicFramePr>
        <p:xfrm>
          <a:off x="549821" y="2556110"/>
          <a:ext cx="479742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544" name="Document" r:id="rId9" imgW="5568593" imgH="790994" progId="Word.Document.8">
                  <p:embed/>
                </p:oleObj>
              </mc:Choice>
              <mc:Fallback>
                <p:oleObj name="Document" r:id="rId9" imgW="5568593" imgH="7909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821" y="2556110"/>
                        <a:ext cx="4797425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0878678"/>
              </p:ext>
            </p:extLst>
          </p:nvPr>
        </p:nvGraphicFramePr>
        <p:xfrm>
          <a:off x="910977" y="3156731"/>
          <a:ext cx="4075112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545" name="Document" r:id="rId11" imgW="4601863" imgH="790994" progId="Word.Document.8">
                  <p:embed/>
                </p:oleObj>
              </mc:Choice>
              <mc:Fallback>
                <p:oleObj name="Document" r:id="rId11" imgW="4601863" imgH="7909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0977" y="3156731"/>
                        <a:ext cx="4075112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60311"/>
              </p:ext>
            </p:extLst>
          </p:nvPr>
        </p:nvGraphicFramePr>
        <p:xfrm>
          <a:off x="3947121" y="2544763"/>
          <a:ext cx="38417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546" name="Document" r:id="rId13" imgW="433888" imgH="412567" progId="Word.Document.8">
                  <p:embed/>
                </p:oleObj>
              </mc:Choice>
              <mc:Fallback>
                <p:oleObj name="Document" r:id="rId13" imgW="433888" imgH="41256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7121" y="2544763"/>
                        <a:ext cx="384175" cy="373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5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5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70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2436678"/>
              </p:ext>
            </p:extLst>
          </p:nvPr>
        </p:nvGraphicFramePr>
        <p:xfrm>
          <a:off x="2627784" y="769268"/>
          <a:ext cx="722312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568" name="Document" r:id="rId3" imgW="818427" imgH="734931" progId="Word.Document.8">
                  <p:embed/>
                </p:oleObj>
              </mc:Choice>
              <mc:Fallback>
                <p:oleObj name="Document" r:id="rId3" imgW="818427" imgH="734931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769268"/>
                        <a:ext cx="722312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389723"/>
              </p:ext>
            </p:extLst>
          </p:nvPr>
        </p:nvGraphicFramePr>
        <p:xfrm>
          <a:off x="642958" y="409228"/>
          <a:ext cx="6962775" cy="1209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569" name="Document" r:id="rId5" imgW="7897979" imgH="1646676" progId="Word.Document.8">
                  <p:embed/>
                </p:oleObj>
              </mc:Choice>
              <mc:Fallback>
                <p:oleObj name="Document" r:id="rId5" imgW="7897979" imgH="1646676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58" y="409228"/>
                        <a:ext cx="6962775" cy="12091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6709246"/>
              </p:ext>
            </p:extLst>
          </p:nvPr>
        </p:nvGraphicFramePr>
        <p:xfrm>
          <a:off x="642958" y="1423519"/>
          <a:ext cx="4256088" cy="321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570" name="Document" r:id="rId7" imgW="5144918" imgH="3883744" progId="Word.Document.8">
                  <p:embed/>
                </p:oleObj>
              </mc:Choice>
              <mc:Fallback>
                <p:oleObj name="Document" r:id="rId7" imgW="5144918" imgH="3883744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58" y="1423519"/>
                        <a:ext cx="4256088" cy="3217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7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7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7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09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3712505"/>
              </p:ext>
            </p:extLst>
          </p:nvPr>
        </p:nvGraphicFramePr>
        <p:xfrm>
          <a:off x="812800" y="361950"/>
          <a:ext cx="80264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613" name="Document" r:id="rId3" imgW="9583781" imgH="923605" progId="Word.Document.8">
                  <p:embed/>
                </p:oleObj>
              </mc:Choice>
              <mc:Fallback>
                <p:oleObj name="Document" r:id="rId3" imgW="9583781" imgH="923605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361950"/>
                        <a:ext cx="8026400" cy="77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6876573"/>
              </p:ext>
            </p:extLst>
          </p:nvPr>
        </p:nvGraphicFramePr>
        <p:xfrm>
          <a:off x="971600" y="1273324"/>
          <a:ext cx="5656263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614" name="Document" r:id="rId5" imgW="6563191" imgH="790994" progId="Word.Document.8">
                  <p:embed/>
                </p:oleObj>
              </mc:Choice>
              <mc:Fallback>
                <p:oleObj name="Document" r:id="rId5" imgW="6563191" imgH="790994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273324"/>
                        <a:ext cx="5656263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7263333"/>
              </p:ext>
            </p:extLst>
          </p:nvPr>
        </p:nvGraphicFramePr>
        <p:xfrm>
          <a:off x="7504112" y="750887"/>
          <a:ext cx="327025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615" name="Document" r:id="rId7" imgW="372627" imgH="427302" progId="Word.Document.8">
                  <p:embed/>
                </p:oleObj>
              </mc:Choice>
              <mc:Fallback>
                <p:oleObj name="Document" r:id="rId7" imgW="372627" imgH="427302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4112" y="750887"/>
                        <a:ext cx="327025" cy="280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7206155"/>
              </p:ext>
            </p:extLst>
          </p:nvPr>
        </p:nvGraphicFramePr>
        <p:xfrm>
          <a:off x="812800" y="1919288"/>
          <a:ext cx="3991404" cy="1082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616" name="Document" r:id="rId9" imgW="4298529" imgH="1186670" progId="Word.Document.8">
                  <p:embed/>
                </p:oleObj>
              </mc:Choice>
              <mc:Fallback>
                <p:oleObj name="Document" r:id="rId9" imgW="4298529" imgH="11866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1919288"/>
                        <a:ext cx="3991404" cy="108222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100495"/>
              </p:ext>
            </p:extLst>
          </p:nvPr>
        </p:nvGraphicFramePr>
        <p:xfrm>
          <a:off x="779463" y="3149600"/>
          <a:ext cx="66595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617" name="Document" r:id="rId11" imgW="7725539" imgH="593335" progId="Word.Document.8">
                  <p:embed/>
                </p:oleObj>
              </mc:Choice>
              <mc:Fallback>
                <p:oleObj name="Document" r:id="rId11" imgW="7725539" imgH="5933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463" y="3149600"/>
                        <a:ext cx="6659562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270334"/>
              </p:ext>
            </p:extLst>
          </p:nvPr>
        </p:nvGraphicFramePr>
        <p:xfrm>
          <a:off x="2699792" y="2291780"/>
          <a:ext cx="642390" cy="563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618" name="Document" r:id="rId13" imgW="419065" imgH="481928" progId="Word.Document.8">
                  <p:embed/>
                </p:oleObj>
              </mc:Choice>
              <mc:Fallback>
                <p:oleObj name="Document" r:id="rId13" imgW="419065" imgH="4819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2291780"/>
                        <a:ext cx="642390" cy="56311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0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主题​​">
  <a:themeElements>
    <a:clrScheme name="1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4272</TotalTime>
  <Pages>0</Pages>
  <Words>34</Words>
  <Characters>0</Characters>
  <Application>Microsoft Office PowerPoint</Application>
  <DocSecurity>0</DocSecurity>
  <PresentationFormat>全屏显示(16:10)</PresentationFormat>
  <Lines>0</Lines>
  <Paragraphs>19</Paragraphs>
  <Slides>26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黑体</vt:lpstr>
      <vt:lpstr>宋体</vt:lpstr>
      <vt:lpstr>幼圆</vt:lpstr>
      <vt:lpstr>Arial</vt:lpstr>
      <vt:lpstr>Calibri</vt:lpstr>
      <vt:lpstr>Times New Roman</vt:lpstr>
      <vt:lpstr>1_Office 主题​​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USER</cp:lastModifiedBy>
  <cp:revision>462</cp:revision>
  <dcterms:created xsi:type="dcterms:W3CDTF">2012-12-07T08:03:34Z</dcterms:created>
  <dcterms:modified xsi:type="dcterms:W3CDTF">2016-09-12T23:54:19Z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2052-9.1.0.4429</vt:lpwstr>
  </property>
</Properties>
</file>