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4" r:id="rId3"/>
    <p:sldId id="265" r:id="rId4"/>
    <p:sldId id="266" r:id="rId5"/>
    <p:sldId id="259" r:id="rId6"/>
    <p:sldId id="261" r:id="rId7"/>
    <p:sldId id="262" r:id="rId8"/>
    <p:sldId id="267" r:id="rId9"/>
    <p:sldId id="269" r:id="rId10"/>
    <p:sldId id="271" r:id="rId11"/>
    <p:sldId id="311" r:id="rId12"/>
    <p:sldId id="275" r:id="rId13"/>
    <p:sldId id="279" r:id="rId14"/>
    <p:sldId id="281" r:id="rId15"/>
    <p:sldId id="284" r:id="rId16"/>
    <p:sldId id="285" r:id="rId17"/>
    <p:sldId id="287" r:id="rId18"/>
    <p:sldId id="291" r:id="rId19"/>
    <p:sldId id="293" r:id="rId20"/>
    <p:sldId id="296" r:id="rId21"/>
    <p:sldId id="298" r:id="rId22"/>
    <p:sldId id="300" r:id="rId23"/>
    <p:sldId id="312" r:id="rId24"/>
    <p:sldId id="303" r:id="rId25"/>
    <p:sldId id="306" r:id="rId26"/>
    <p:sldId id="308" r:id="rId27"/>
    <p:sldId id="309" r:id="rId28"/>
    <p:sldId id="31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91" autoAdjust="0"/>
  </p:normalViewPr>
  <p:slideViewPr>
    <p:cSldViewPr snapToGrid="0">
      <p:cViewPr>
        <p:scale>
          <a:sx n="66" d="100"/>
          <a:sy n="66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6.emf"/><Relationship Id="rId1" Type="http://schemas.openxmlformats.org/officeDocument/2006/relationships/image" Target="../media/image6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4" Type="http://schemas.openxmlformats.org/officeDocument/2006/relationships/image" Target="../media/image7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4" Type="http://schemas.openxmlformats.org/officeDocument/2006/relationships/image" Target="../media/image8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0CA88-AC6D-43BD-8F8C-A453798AFCEA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8F8B7-ABEB-4807-A859-76A82953A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60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2F52-1C6E-4725-93DD-1A5D1DD4AE8E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90B-5055-44B3-A178-124F7BED9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84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2F52-1C6E-4725-93DD-1A5D1DD4AE8E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90B-5055-44B3-A178-124F7BED9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1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2F52-1C6E-4725-93DD-1A5D1DD4AE8E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90B-5055-44B3-A178-124F7BED9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2F52-1C6E-4725-93DD-1A5D1DD4AE8E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90B-5055-44B3-A178-124F7BED9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2F52-1C6E-4725-93DD-1A5D1DD4AE8E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90B-5055-44B3-A178-124F7BED9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54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2F52-1C6E-4725-93DD-1A5D1DD4AE8E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90B-5055-44B3-A178-124F7BED9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4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2F52-1C6E-4725-93DD-1A5D1DD4AE8E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90B-5055-44B3-A178-124F7BED9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1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2F52-1C6E-4725-93DD-1A5D1DD4AE8E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90B-5055-44B3-A178-124F7BED9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8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2F52-1C6E-4725-93DD-1A5D1DD4AE8E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90B-5055-44B3-A178-124F7BED9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2F52-1C6E-4725-93DD-1A5D1DD4AE8E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90B-5055-44B3-A178-124F7BED9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8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2F52-1C6E-4725-93DD-1A5D1DD4AE8E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6990B-5055-44B3-A178-124F7BED9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2F52-1C6E-4725-93DD-1A5D1DD4AE8E}" type="datetimeFigureOut">
              <a:rPr lang="zh-CN" altLang="en-US" smtClean="0"/>
              <a:t>2016-09-14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6990B-5055-44B3-A178-124F7BED97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8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Microsoft_Word_97_-_2003___42.doc"/><Relationship Id="rId3" Type="http://schemas.openxmlformats.org/officeDocument/2006/relationships/oleObject" Target="../embeddings/Microsoft_Word_97_-_2003___37.doc"/><Relationship Id="rId7" Type="http://schemas.openxmlformats.org/officeDocument/2006/relationships/oleObject" Target="../embeddings/Microsoft_Word_97_-_2003___39.doc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emf"/><Relationship Id="rId11" Type="http://schemas.openxmlformats.org/officeDocument/2006/relationships/oleObject" Target="../embeddings/Microsoft_Word_97_-_2003___41.doc"/><Relationship Id="rId5" Type="http://schemas.openxmlformats.org/officeDocument/2006/relationships/oleObject" Target="../embeddings/Microsoft_Word_97_-_2003___38.doc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Microsoft_Word_97_-_2003___40.doc"/><Relationship Id="rId14" Type="http://schemas.openxmlformats.org/officeDocument/2006/relationships/image" Target="../media/image4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Microsoft_Word_97_-_2003___43.doc"/><Relationship Id="rId7" Type="http://schemas.openxmlformats.org/officeDocument/2006/relationships/oleObject" Target="../embeddings/Microsoft_Word_97_-_2003___4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Word_97_-_2003___44.doc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Microsoft_Word_97_-_2003___46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Microsoft_Word_97_-_2003___47.doc"/><Relationship Id="rId7" Type="http://schemas.openxmlformats.org/officeDocument/2006/relationships/oleObject" Target="../embeddings/Microsoft_Word_97_-_2003___49.doc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emf"/><Relationship Id="rId11" Type="http://schemas.openxmlformats.org/officeDocument/2006/relationships/oleObject" Target="../embeddings/Microsoft_Word_97_-_2003___51.doc"/><Relationship Id="rId5" Type="http://schemas.openxmlformats.org/officeDocument/2006/relationships/oleObject" Target="../embeddings/Microsoft_Word_97_-_2003___48.doc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Microsoft_Word_97_-_2003___50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Microsoft_Word_97_-_2003___52.doc"/><Relationship Id="rId7" Type="http://schemas.openxmlformats.org/officeDocument/2006/relationships/oleObject" Target="../embeddings/Microsoft_Word_97_-_2003___5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emf"/><Relationship Id="rId5" Type="http://schemas.openxmlformats.org/officeDocument/2006/relationships/oleObject" Target="../embeddings/Microsoft_Word_97_-_2003___53.doc"/><Relationship Id="rId4" Type="http://schemas.openxmlformats.org/officeDocument/2006/relationships/image" Target="../media/image53.emf"/><Relationship Id="rId9" Type="http://schemas.openxmlformats.org/officeDocument/2006/relationships/oleObject" Target="../embeddings/Microsoft_Word_97_-_2003___55.doc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8.doc"/><Relationship Id="rId3" Type="http://schemas.openxmlformats.org/officeDocument/2006/relationships/oleObject" Target="../embeddings/Microsoft_Word_97_-_2003___56.doc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Word_97_-_2003___57.doc"/><Relationship Id="rId5" Type="http://schemas.openxmlformats.org/officeDocument/2006/relationships/image" Target="../media/image59.png"/><Relationship Id="rId4" Type="http://schemas.openxmlformats.org/officeDocument/2006/relationships/image" Target="../media/image56.emf"/><Relationship Id="rId9" Type="http://schemas.openxmlformats.org/officeDocument/2006/relationships/image" Target="../media/image5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Microsoft_Word_97_-_2003___60.doc"/><Relationship Id="rId7" Type="http://schemas.openxmlformats.org/officeDocument/2006/relationships/oleObject" Target="../embeddings/Microsoft_Word_97_-_2003___6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emf"/><Relationship Id="rId5" Type="http://schemas.openxmlformats.org/officeDocument/2006/relationships/oleObject" Target="../embeddings/Microsoft_Word_97_-_2003___61.doc"/><Relationship Id="rId4" Type="http://schemas.openxmlformats.org/officeDocument/2006/relationships/image" Target="../media/image6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Microsoft_Word_97_-_2003___63.doc"/><Relationship Id="rId7" Type="http://schemas.openxmlformats.org/officeDocument/2006/relationships/oleObject" Target="../embeddings/Microsoft_Word_97_-_2003___6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emf"/><Relationship Id="rId5" Type="http://schemas.openxmlformats.org/officeDocument/2006/relationships/oleObject" Target="../embeddings/Microsoft_Word_97_-_2003___64.doc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Microsoft_Word_97_-_2003___66.doc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Microsoft_Word_97_-_2003___67.doc"/><Relationship Id="rId7" Type="http://schemas.openxmlformats.org/officeDocument/2006/relationships/oleObject" Target="../embeddings/Microsoft_Word_97_-_2003___6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emf"/><Relationship Id="rId5" Type="http://schemas.openxmlformats.org/officeDocument/2006/relationships/oleObject" Target="../embeddings/Microsoft_Word_97_-_2003___68.doc"/><Relationship Id="rId4" Type="http://schemas.openxmlformats.org/officeDocument/2006/relationships/image" Target="../media/image68.emf"/><Relationship Id="rId9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Microsoft_Word_97_-_2003___70.doc"/><Relationship Id="rId7" Type="http://schemas.openxmlformats.org/officeDocument/2006/relationships/oleObject" Target="../embeddings/Microsoft_Word_97_-_2003___7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emf"/><Relationship Id="rId5" Type="http://schemas.openxmlformats.org/officeDocument/2006/relationships/oleObject" Target="../embeddings/Microsoft_Word_97_-_2003___71.doc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Microsoft_Word_97_-_2003___73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7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Microsoft_Word_97_-_2003___75.doc"/><Relationship Id="rId7" Type="http://schemas.openxmlformats.org/officeDocument/2006/relationships/oleObject" Target="../embeddings/Microsoft_Word_97_-_2003___7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7.emf"/><Relationship Id="rId5" Type="http://schemas.openxmlformats.org/officeDocument/2006/relationships/oleObject" Target="../embeddings/Microsoft_Word_97_-_2003___76.doc"/><Relationship Id="rId4" Type="http://schemas.openxmlformats.org/officeDocument/2006/relationships/image" Target="../media/image7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Microsoft_Word_97_-_2003___78.doc"/><Relationship Id="rId7" Type="http://schemas.openxmlformats.org/officeDocument/2006/relationships/oleObject" Target="../embeddings/Microsoft_Word_97_-_2003___8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emf"/><Relationship Id="rId5" Type="http://schemas.openxmlformats.org/officeDocument/2006/relationships/oleObject" Target="../embeddings/Microsoft_Word_97_-_2003___79.doc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Microsoft_Word_97_-_2003___81.doc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Microsoft_Word_97_-_2003___82.doc"/><Relationship Id="rId7" Type="http://schemas.openxmlformats.org/officeDocument/2006/relationships/oleObject" Target="../embeddings/Microsoft_Word_97_-_2003___8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emf"/><Relationship Id="rId5" Type="http://schemas.openxmlformats.org/officeDocument/2006/relationships/oleObject" Target="../embeddings/Microsoft_Word_97_-_2003___83.doc"/><Relationship Id="rId4" Type="http://schemas.openxmlformats.org/officeDocument/2006/relationships/image" Target="../media/image8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Microsoft_Word_97_-_2003___85.doc"/><Relationship Id="rId7" Type="http://schemas.openxmlformats.org/officeDocument/2006/relationships/oleObject" Target="../embeddings/Microsoft_Word_97_-_2003___8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7.emf"/><Relationship Id="rId5" Type="http://schemas.openxmlformats.org/officeDocument/2006/relationships/oleObject" Target="../embeddings/Microsoft_Word_97_-_2003___86.doc"/><Relationship Id="rId4" Type="http://schemas.openxmlformats.org/officeDocument/2006/relationships/image" Target="../media/image8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8.doc"/><Relationship Id="rId7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Microsoft_Word_97_-_2003___89.doc"/><Relationship Id="rId5" Type="http://schemas.openxmlformats.org/officeDocument/2006/relationships/image" Target="../media/image91.png"/><Relationship Id="rId4" Type="http://schemas.openxmlformats.org/officeDocument/2006/relationships/image" Target="../media/image8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9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4.emf"/><Relationship Id="rId5" Type="http://schemas.openxmlformats.org/officeDocument/2006/relationships/oleObject" Target="../embeddings/Microsoft_Word_97_-_2003___92.doc"/><Relationship Id="rId4" Type="http://schemas.openxmlformats.org/officeDocument/2006/relationships/image" Target="../media/image9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9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Microsoft_Word_97_-_2003___7.doc"/><Relationship Id="rId18" Type="http://schemas.openxmlformats.org/officeDocument/2006/relationships/image" Target="../media/image9.emf"/><Relationship Id="rId3" Type="http://schemas.openxmlformats.org/officeDocument/2006/relationships/oleObject" Target="../embeddings/Microsoft_Word_97_-_2003___2.doc"/><Relationship Id="rId7" Type="http://schemas.openxmlformats.org/officeDocument/2006/relationships/oleObject" Target="../embeddings/Microsoft_Word_97_-_2003___4.doc"/><Relationship Id="rId12" Type="http://schemas.openxmlformats.org/officeDocument/2006/relationships/image" Target="../media/image6.emf"/><Relationship Id="rId17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Microsoft_Word_97_-_2003___6.doc"/><Relationship Id="rId5" Type="http://schemas.openxmlformats.org/officeDocument/2006/relationships/oleObject" Target="../embeddings/Microsoft_Word_97_-_2003___3.doc"/><Relationship Id="rId15" Type="http://schemas.openxmlformats.org/officeDocument/2006/relationships/oleObject" Target="../embeddings/Microsoft_Word_97_-_2003___8.doc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Microsoft_Word_97_-_2003___5.doc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Microsoft_Word_97_-_2003___10.doc"/><Relationship Id="rId7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3___11.doc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Microsoft_Word_97_-_2003___13.doc"/><Relationship Id="rId7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Microsoft_Word_97_-_2003___14.doc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Microsoft_Word_97_-_2003___16.doc"/><Relationship Id="rId7" Type="http://schemas.openxmlformats.org/officeDocument/2006/relationships/oleObject" Target="../embeddings/Microsoft_Word_97_-_2003___1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Microsoft_Word_97_-_2003___17.doc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Microsoft_Word_97_-_2003___24.doc"/><Relationship Id="rId18" Type="http://schemas.openxmlformats.org/officeDocument/2006/relationships/image" Target="../media/image27.emf"/><Relationship Id="rId3" Type="http://schemas.openxmlformats.org/officeDocument/2006/relationships/oleObject" Target="../embeddings/Microsoft_Word_97_-_2003___19.doc"/><Relationship Id="rId7" Type="http://schemas.openxmlformats.org/officeDocument/2006/relationships/oleObject" Target="../embeddings/Microsoft_Word_97_-_2003___21.doc"/><Relationship Id="rId12" Type="http://schemas.openxmlformats.org/officeDocument/2006/relationships/image" Target="../media/image24.emf"/><Relationship Id="rId17" Type="http://schemas.openxmlformats.org/officeDocument/2006/relationships/oleObject" Target="../embeddings/Microsoft_Word_97_-_2003___26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emf"/><Relationship Id="rId11" Type="http://schemas.openxmlformats.org/officeDocument/2006/relationships/oleObject" Target="../embeddings/Microsoft_Word_97_-_2003___23.doc"/><Relationship Id="rId5" Type="http://schemas.openxmlformats.org/officeDocument/2006/relationships/oleObject" Target="../embeddings/Microsoft_Word_97_-_2003___20.doc"/><Relationship Id="rId15" Type="http://schemas.openxmlformats.org/officeDocument/2006/relationships/oleObject" Target="../embeddings/Microsoft_Word_97_-_2003___25.doc"/><Relationship Id="rId10" Type="http://schemas.openxmlformats.org/officeDocument/2006/relationships/image" Target="../media/image23.emf"/><Relationship Id="rId19" Type="http://schemas.openxmlformats.org/officeDocument/2006/relationships/oleObject" Target="../embeddings/Microsoft_Word_97_-_2003___27.doc"/><Relationship Id="rId4" Type="http://schemas.openxmlformats.org/officeDocument/2006/relationships/image" Target="../media/image20.emf"/><Relationship Id="rId9" Type="http://schemas.openxmlformats.org/officeDocument/2006/relationships/oleObject" Target="../embeddings/Microsoft_Word_97_-_2003___22.doc"/><Relationship Id="rId1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Microsoft_Word_97_-_2003___33.doc"/><Relationship Id="rId18" Type="http://schemas.openxmlformats.org/officeDocument/2006/relationships/image" Target="../media/image36.emf"/><Relationship Id="rId3" Type="http://schemas.openxmlformats.org/officeDocument/2006/relationships/oleObject" Target="../embeddings/Microsoft_Word_97_-_2003___28.doc"/><Relationship Id="rId7" Type="http://schemas.openxmlformats.org/officeDocument/2006/relationships/oleObject" Target="../embeddings/Microsoft_Word_97_-_2003___30.doc"/><Relationship Id="rId12" Type="http://schemas.openxmlformats.org/officeDocument/2006/relationships/image" Target="../media/image33.emf"/><Relationship Id="rId17" Type="http://schemas.openxmlformats.org/officeDocument/2006/relationships/oleObject" Target="../embeddings/Microsoft_Word_97_-_2003___35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11" Type="http://schemas.openxmlformats.org/officeDocument/2006/relationships/oleObject" Target="../embeddings/Microsoft_Word_97_-_2003___32.doc"/><Relationship Id="rId5" Type="http://schemas.openxmlformats.org/officeDocument/2006/relationships/oleObject" Target="../embeddings/Microsoft_Word_97_-_2003___29.doc"/><Relationship Id="rId15" Type="http://schemas.openxmlformats.org/officeDocument/2006/relationships/oleObject" Target="../embeddings/Microsoft_Word_97_-_2003___34.doc"/><Relationship Id="rId10" Type="http://schemas.openxmlformats.org/officeDocument/2006/relationships/image" Target="../media/image32.emf"/><Relationship Id="rId19" Type="http://schemas.openxmlformats.org/officeDocument/2006/relationships/oleObject" Target="../embeddings/Microsoft_Word_97_-_2003___36.doc"/><Relationship Id="rId4" Type="http://schemas.openxmlformats.org/officeDocument/2006/relationships/image" Target="../media/image29.emf"/><Relationship Id="rId9" Type="http://schemas.openxmlformats.org/officeDocument/2006/relationships/oleObject" Target="../embeddings/Microsoft_Word_97_-_2003___31.doc"/><Relationship Id="rId1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6"/>
          <p:cNvSpPr txBox="1">
            <a:spLocks noChangeArrowheads="1"/>
          </p:cNvSpPr>
          <p:nvPr/>
        </p:nvSpPr>
        <p:spPr bwMode="auto">
          <a:xfrm>
            <a:off x="1915886" y="2394857"/>
            <a:ext cx="821236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任意角和弧度制及任意角的三角函数</a:t>
            </a:r>
            <a:endParaRPr lang="en-US" altLang="zh-CN" sz="4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00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433009"/>
              </p:ext>
            </p:extLst>
          </p:nvPr>
        </p:nvGraphicFramePr>
        <p:xfrm>
          <a:off x="476477" y="637255"/>
          <a:ext cx="113236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Document" r:id="rId3" imgW="10544107" imgH="885510" progId="Word.Document.8">
                  <p:embed/>
                </p:oleObj>
              </mc:Choice>
              <mc:Fallback>
                <p:oleObj name="Document" r:id="rId3" imgW="10544107" imgH="8855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77" y="637255"/>
                        <a:ext cx="11323638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397466"/>
              </p:ext>
            </p:extLst>
          </p:nvPr>
        </p:nvGraphicFramePr>
        <p:xfrm>
          <a:off x="7410903" y="1061118"/>
          <a:ext cx="17002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Document" r:id="rId5" imgW="1814740" imgH="575366" progId="Word.Document.8">
                  <p:embed/>
                </p:oleObj>
              </mc:Choice>
              <mc:Fallback>
                <p:oleObj name="Document" r:id="rId5" imgW="1814740" imgH="575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903" y="1061118"/>
                        <a:ext cx="1700213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85038"/>
              </p:ext>
            </p:extLst>
          </p:nvPr>
        </p:nvGraphicFramePr>
        <p:xfrm>
          <a:off x="744312" y="1809071"/>
          <a:ext cx="11175546" cy="69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Document" r:id="rId7" imgW="9778948" imgH="562069" progId="Word.Document.8">
                  <p:embed/>
                </p:oleObj>
              </mc:Choice>
              <mc:Fallback>
                <p:oleObj name="Document" r:id="rId7" imgW="9778948" imgH="562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12" y="1809071"/>
                        <a:ext cx="11175546" cy="694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241070"/>
              </p:ext>
            </p:extLst>
          </p:nvPr>
        </p:nvGraphicFramePr>
        <p:xfrm>
          <a:off x="744312" y="2713506"/>
          <a:ext cx="984726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Document" r:id="rId9" imgW="10280035" imgH="877604" progId="Word.Document.8">
                  <p:embed/>
                </p:oleObj>
              </mc:Choice>
              <mc:Fallback>
                <p:oleObj name="Document" r:id="rId9" imgW="10280035" imgH="8776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12" y="2713506"/>
                        <a:ext cx="9847263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77348"/>
              </p:ext>
            </p:extLst>
          </p:nvPr>
        </p:nvGraphicFramePr>
        <p:xfrm>
          <a:off x="5787684" y="2998108"/>
          <a:ext cx="2473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Document" r:id="rId11" imgW="2638030" imgH="475099" progId="Word.Document.8">
                  <p:embed/>
                </p:oleObj>
              </mc:Choice>
              <mc:Fallback>
                <p:oleObj name="Document" r:id="rId11" imgW="2638030" imgH="4750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684" y="2998108"/>
                        <a:ext cx="24733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08129"/>
              </p:ext>
            </p:extLst>
          </p:nvPr>
        </p:nvGraphicFramePr>
        <p:xfrm>
          <a:off x="855435" y="3766259"/>
          <a:ext cx="9230225" cy="71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Document" r:id="rId13" imgW="6760523" imgH="521819" progId="Word.Document.8">
                  <p:embed/>
                </p:oleObj>
              </mc:Choice>
              <mc:Fallback>
                <p:oleObj name="Document" r:id="rId13" imgW="6760523" imgH="5218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435" y="3766259"/>
                        <a:ext cx="9230225" cy="718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18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11175" y="361251"/>
            <a:ext cx="7920038" cy="5422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/>
              <a:t>角的集合表示</a:t>
            </a:r>
            <a:r>
              <a:rPr lang="zh-CN" altLang="zh-CN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27997"/>
              </p:ext>
            </p:extLst>
          </p:nvPr>
        </p:nvGraphicFramePr>
        <p:xfrm>
          <a:off x="773113" y="984250"/>
          <a:ext cx="9028112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Document" r:id="rId3" imgW="8400148" imgH="1663566" progId="Word.Document.8">
                  <p:embed/>
                </p:oleObj>
              </mc:Choice>
              <mc:Fallback>
                <p:oleObj name="Document" r:id="rId3" imgW="8400148" imgH="16635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984250"/>
                        <a:ext cx="9028112" cy="1806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87659"/>
              </p:ext>
            </p:extLst>
          </p:nvPr>
        </p:nvGraphicFramePr>
        <p:xfrm>
          <a:off x="309110" y="2858634"/>
          <a:ext cx="1180669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Document" r:id="rId5" imgW="12215118" imgH="885870" progId="Word.Document.8">
                  <p:embed/>
                </p:oleObj>
              </mc:Choice>
              <mc:Fallback>
                <p:oleObj name="Document" r:id="rId5" imgW="12215118" imgH="8858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10" y="2858634"/>
                        <a:ext cx="1180669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603844"/>
              </p:ext>
            </p:extLst>
          </p:nvPr>
        </p:nvGraphicFramePr>
        <p:xfrm>
          <a:off x="773113" y="3773034"/>
          <a:ext cx="11105928" cy="1713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8" name="Document" r:id="rId7" imgW="10212574" imgH="1582347" progId="Word.Document.8">
                  <p:embed/>
                </p:oleObj>
              </mc:Choice>
              <mc:Fallback>
                <p:oleObj name="Document" r:id="rId7" imgW="10212574" imgH="15823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3773034"/>
                        <a:ext cx="11105928" cy="1713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549288"/>
              </p:ext>
            </p:extLst>
          </p:nvPr>
        </p:nvGraphicFramePr>
        <p:xfrm>
          <a:off x="7743824" y="1145495"/>
          <a:ext cx="420461" cy="5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Document" r:id="rId9" imgW="310355" imgH="392802" progId="Word.Document.8">
                  <p:embed/>
                </p:oleObj>
              </mc:Choice>
              <mc:Fallback>
                <p:oleObj name="Document" r:id="rId9" imgW="310355" imgH="3928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824" y="1145495"/>
                        <a:ext cx="420461" cy="543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47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890532"/>
              </p:ext>
            </p:extLst>
          </p:nvPr>
        </p:nvGraphicFramePr>
        <p:xfrm>
          <a:off x="766309" y="269196"/>
          <a:ext cx="9847262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Document" r:id="rId3" imgW="9163864" imgH="1693754" progId="Word.Document.8">
                  <p:embed/>
                </p:oleObj>
              </mc:Choice>
              <mc:Fallback>
                <p:oleObj name="Document" r:id="rId3" imgW="9163864" imgH="16937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09" y="269196"/>
                        <a:ext cx="9847262" cy="1816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495778"/>
              </p:ext>
            </p:extLst>
          </p:nvPr>
        </p:nvGraphicFramePr>
        <p:xfrm>
          <a:off x="603250" y="2266837"/>
          <a:ext cx="117824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Document" r:id="rId5" imgW="10430109" imgH="874370" progId="Word.Document.8">
                  <p:embed/>
                </p:oleObj>
              </mc:Choice>
              <mc:Fallback>
                <p:oleObj name="Document" r:id="rId5" imgW="10430109" imgH="8743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266837"/>
                        <a:ext cx="11782425" cy="98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393131"/>
              </p:ext>
            </p:extLst>
          </p:nvPr>
        </p:nvGraphicFramePr>
        <p:xfrm>
          <a:off x="766309" y="3252674"/>
          <a:ext cx="9999663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Document" r:id="rId7" imgW="9584863" imgH="2373340" progId="Word.Document.8">
                  <p:embed/>
                </p:oleObj>
              </mc:Choice>
              <mc:Fallback>
                <p:oleObj name="Document" r:id="rId7" imgW="9584863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09" y="3252674"/>
                        <a:ext cx="9999663" cy="2486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238204"/>
              </p:ext>
            </p:extLst>
          </p:nvPr>
        </p:nvGraphicFramePr>
        <p:xfrm>
          <a:off x="9191624" y="633261"/>
          <a:ext cx="420461" cy="5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Document" r:id="rId9" imgW="310355" imgH="391364" progId="Word.Document.8">
                  <p:embed/>
                </p:oleObj>
              </mc:Choice>
              <mc:Fallback>
                <p:oleObj name="Document" r:id="rId9" imgW="310355" imgH="3913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24" y="633261"/>
                        <a:ext cx="420461" cy="543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374405"/>
              </p:ext>
            </p:extLst>
          </p:nvPr>
        </p:nvGraphicFramePr>
        <p:xfrm>
          <a:off x="603250" y="5822949"/>
          <a:ext cx="10444115" cy="90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Document" r:id="rId11" imgW="10187682" imgH="888026" progId="Word.Document.8">
                  <p:embed/>
                </p:oleObj>
              </mc:Choice>
              <mc:Fallback>
                <p:oleObj name="Document" r:id="rId11" imgW="10187682" imgH="8880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822949"/>
                        <a:ext cx="10444115" cy="901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13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33670"/>
              </p:ext>
            </p:extLst>
          </p:nvPr>
        </p:nvGraphicFramePr>
        <p:xfrm>
          <a:off x="364144" y="243974"/>
          <a:ext cx="10738022" cy="281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Document" r:id="rId3" imgW="11387910" imgH="2971348" progId="Word.Document.8">
                  <p:embed/>
                </p:oleObj>
              </mc:Choice>
              <mc:Fallback>
                <p:oleObj name="Document" r:id="rId3" imgW="11387910" imgH="29713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44" y="243974"/>
                        <a:ext cx="10738022" cy="2813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359665"/>
              </p:ext>
            </p:extLst>
          </p:nvPr>
        </p:nvGraphicFramePr>
        <p:xfrm>
          <a:off x="10477653" y="529318"/>
          <a:ext cx="427565" cy="613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Document" r:id="rId5" imgW="296154" imgH="412567" progId="Word.Document.8">
                  <p:embed/>
                </p:oleObj>
              </mc:Choice>
              <mc:Fallback>
                <p:oleObj name="Document" r:id="rId5" imgW="296154" imgH="4125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653" y="529318"/>
                        <a:ext cx="427565" cy="613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772029"/>
              </p:ext>
            </p:extLst>
          </p:nvPr>
        </p:nvGraphicFramePr>
        <p:xfrm>
          <a:off x="1003528" y="3167743"/>
          <a:ext cx="10272350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Document" r:id="rId7" imgW="8558158" imgH="2877909" progId="Word.Document.8">
                  <p:embed/>
                </p:oleObj>
              </mc:Choice>
              <mc:Fallback>
                <p:oleObj name="Document" r:id="rId7" imgW="8558158" imgH="28779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528" y="3167743"/>
                        <a:ext cx="10272350" cy="3470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359665"/>
              </p:ext>
            </p:extLst>
          </p:nvPr>
        </p:nvGraphicFramePr>
        <p:xfrm>
          <a:off x="8061024" y="1650547"/>
          <a:ext cx="427565" cy="613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Document" r:id="rId9" imgW="296154" imgH="412567" progId="Word.Document.8">
                  <p:embed/>
                </p:oleObj>
              </mc:Choice>
              <mc:Fallback>
                <p:oleObj name="Document" r:id="rId9" imgW="296154" imgH="4125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024" y="1650547"/>
                        <a:ext cx="427565" cy="613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508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52679" y="359682"/>
            <a:ext cx="7920037" cy="5683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zh-CN" dirty="0" smtClean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三角函数的</a:t>
            </a:r>
            <a:r>
              <a:rPr lang="zh-CN" altLang="en-US" dirty="0" smtClean="0"/>
              <a:t>定义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17432"/>
              </p:ext>
            </p:extLst>
          </p:nvPr>
        </p:nvGraphicFramePr>
        <p:xfrm>
          <a:off x="465593" y="927983"/>
          <a:ext cx="10907259" cy="232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Document" r:id="rId3" imgW="10050957" imgH="2373340" progId="Word.Document.8">
                  <p:embed/>
                </p:oleObj>
              </mc:Choice>
              <mc:Fallback>
                <p:oleObj name="Document" r:id="rId3" imgW="10050957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93" y="927983"/>
                        <a:ext cx="10907259" cy="2328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937" y="3557504"/>
            <a:ext cx="1795915" cy="17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719995"/>
              </p:ext>
            </p:extLst>
          </p:nvPr>
        </p:nvGraphicFramePr>
        <p:xfrm>
          <a:off x="10356396" y="2447123"/>
          <a:ext cx="714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Document" r:id="rId6" imgW="792405" imgH="886229" progId="Word.Document.8">
                  <p:embed/>
                </p:oleObj>
              </mc:Choice>
              <mc:Fallback>
                <p:oleObj name="Document" r:id="rId6" imgW="792405" imgH="8862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6396" y="2447123"/>
                        <a:ext cx="71437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039865"/>
              </p:ext>
            </p:extLst>
          </p:nvPr>
        </p:nvGraphicFramePr>
        <p:xfrm>
          <a:off x="686478" y="3059113"/>
          <a:ext cx="7959725" cy="379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Document" r:id="rId8" imgW="7075822" imgH="4746681" progId="Word.Document.8">
                  <p:embed/>
                </p:oleObj>
              </mc:Choice>
              <mc:Fallback>
                <p:oleObj name="Document" r:id="rId8" imgW="7075822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78" y="3059113"/>
                        <a:ext cx="7959725" cy="379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91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35258"/>
              </p:ext>
            </p:extLst>
          </p:nvPr>
        </p:nvGraphicFramePr>
        <p:xfrm>
          <a:off x="1120933" y="1025524"/>
          <a:ext cx="10303177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Document" r:id="rId3" imgW="8048774" imgH="2815377" progId="Word.Document.8">
                  <p:embed/>
                </p:oleObj>
              </mc:Choice>
              <mc:Fallback>
                <p:oleObj name="Document" r:id="rId3" imgW="8048774" imgH="28153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933" y="1025524"/>
                        <a:ext cx="10303177" cy="362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20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49281"/>
              </p:ext>
            </p:extLst>
          </p:nvPr>
        </p:nvGraphicFramePr>
        <p:xfrm>
          <a:off x="674914" y="361496"/>
          <a:ext cx="11347450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Document" r:id="rId3" imgW="10272820" imgH="2569921" progId="Word.Document.8">
                  <p:embed/>
                </p:oleObj>
              </mc:Choice>
              <mc:Fallback>
                <p:oleObj name="Document" r:id="rId3" imgW="10272820" imgH="25699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14" y="361496"/>
                        <a:ext cx="11347450" cy="2849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570916"/>
              </p:ext>
            </p:extLst>
          </p:nvPr>
        </p:nvGraphicFramePr>
        <p:xfrm>
          <a:off x="11101478" y="953861"/>
          <a:ext cx="800878" cy="700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Document" r:id="rId5" imgW="493257" imgH="424786" progId="Word.Document.8">
                  <p:embed/>
                </p:oleObj>
              </mc:Choice>
              <mc:Fallback>
                <p:oleObj name="Document" r:id="rId5" imgW="493257" imgH="4247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1478" y="953861"/>
                        <a:ext cx="800878" cy="700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418202"/>
              </p:ext>
            </p:extLst>
          </p:nvPr>
        </p:nvGraphicFramePr>
        <p:xfrm>
          <a:off x="1020989" y="3080431"/>
          <a:ext cx="10655300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Document" r:id="rId7" imgW="9367329" imgH="1584503" progId="Word.Document.8">
                  <p:embed/>
                </p:oleObj>
              </mc:Choice>
              <mc:Fallback>
                <p:oleObj name="Document" r:id="rId7" imgW="9367329" imgH="15845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989" y="3080431"/>
                        <a:ext cx="10655300" cy="181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52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50649" y="414110"/>
            <a:ext cx="7920037" cy="5547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/>
              <a:t>探究</a:t>
            </a:r>
            <a:r>
              <a:rPr lang="zh-CN" altLang="en-US" dirty="0" smtClean="0"/>
              <a:t>点三　三角函数线、三角函数值的</a:t>
            </a:r>
            <a:r>
              <a:rPr lang="zh-CN" altLang="en-US" dirty="0" smtClean="0"/>
              <a:t>符号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874806"/>
              </p:ext>
            </p:extLst>
          </p:nvPr>
        </p:nvGraphicFramePr>
        <p:xfrm>
          <a:off x="1070429" y="1234395"/>
          <a:ext cx="7749318" cy="2793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Document" r:id="rId3" imgW="9224109" imgH="3291195" progId="Word.Document.8">
                  <p:embed/>
                </p:oleObj>
              </mc:Choice>
              <mc:Fallback>
                <p:oleObj name="Document" r:id="rId3" imgW="9224109" imgH="32911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429" y="1234395"/>
                        <a:ext cx="7749318" cy="2793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882212"/>
              </p:ext>
            </p:extLst>
          </p:nvPr>
        </p:nvGraphicFramePr>
        <p:xfrm>
          <a:off x="907143" y="4202113"/>
          <a:ext cx="10468772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Document" r:id="rId5" imgW="10702478" imgH="2158432" progId="Word.Document.8">
                  <p:embed/>
                </p:oleObj>
              </mc:Choice>
              <mc:Fallback>
                <p:oleObj name="Document" r:id="rId5" imgW="10702478" imgH="2158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143" y="4202113"/>
                        <a:ext cx="10468772" cy="2122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991083"/>
              </p:ext>
            </p:extLst>
          </p:nvPr>
        </p:nvGraphicFramePr>
        <p:xfrm>
          <a:off x="3067503" y="1451882"/>
          <a:ext cx="361496" cy="6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Document" r:id="rId7" imgW="232733" imgH="399989" progId="Word.Document.8">
                  <p:embed/>
                </p:oleObj>
              </mc:Choice>
              <mc:Fallback>
                <p:oleObj name="Document" r:id="rId7" imgW="232733" imgH="3999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503" y="1451882"/>
                        <a:ext cx="361496" cy="641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319648"/>
              </p:ext>
            </p:extLst>
          </p:nvPr>
        </p:nvGraphicFramePr>
        <p:xfrm>
          <a:off x="6776436" y="2873827"/>
          <a:ext cx="589110" cy="5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Document" r:id="rId9" imgW="206632" imgH="197659" progId="Word.Document.8">
                  <p:embed/>
                </p:oleObj>
              </mc:Choice>
              <mc:Fallback>
                <p:oleObj name="Document" r:id="rId9" imgW="206632" imgH="197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6436" y="2873827"/>
                        <a:ext cx="589110" cy="5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07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710913"/>
              </p:ext>
            </p:extLst>
          </p:nvPr>
        </p:nvGraphicFramePr>
        <p:xfrm>
          <a:off x="962478" y="350610"/>
          <a:ext cx="9585734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Document" r:id="rId3" imgW="8046249" imgH="2769017" progId="Word.Document.8">
                  <p:embed/>
                </p:oleObj>
              </mc:Choice>
              <mc:Fallback>
                <p:oleObj name="Document" r:id="rId3" imgW="8046249" imgH="2769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478" y="350610"/>
                        <a:ext cx="9585734" cy="3241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449627"/>
              </p:ext>
            </p:extLst>
          </p:nvPr>
        </p:nvGraphicFramePr>
        <p:xfrm>
          <a:off x="7073446" y="776968"/>
          <a:ext cx="361496" cy="6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Document" r:id="rId5" imgW="232733" imgH="399989" progId="Word.Document.8">
                  <p:embed/>
                </p:oleObj>
              </mc:Choice>
              <mc:Fallback>
                <p:oleObj name="Document" r:id="rId5" imgW="232733" imgH="3999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446" y="776968"/>
                        <a:ext cx="361496" cy="641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705619"/>
              </p:ext>
            </p:extLst>
          </p:nvPr>
        </p:nvGraphicFramePr>
        <p:xfrm>
          <a:off x="457428" y="3592285"/>
          <a:ext cx="9027112" cy="2710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Document" r:id="rId7" imgW="9673969" imgH="2591843" progId="Word.Document.8">
                  <p:embed/>
                </p:oleObj>
              </mc:Choice>
              <mc:Fallback>
                <p:oleObj name="Document" r:id="rId7" imgW="9673969" imgH="25918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28" y="3592285"/>
                        <a:ext cx="9027112" cy="2710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578" y="3952647"/>
            <a:ext cx="19208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25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00278" y="338384"/>
            <a:ext cx="7920037" cy="4905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/>
              <a:t>探究</a:t>
            </a:r>
            <a:r>
              <a:rPr lang="zh-CN" altLang="en-US" dirty="0" smtClean="0"/>
              <a:t>点四　扇形的弧长、面积</a:t>
            </a:r>
            <a:r>
              <a:rPr lang="zh-CN" altLang="en-US" dirty="0" smtClean="0"/>
              <a:t>公式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264759"/>
              </p:ext>
            </p:extLst>
          </p:nvPr>
        </p:nvGraphicFramePr>
        <p:xfrm>
          <a:off x="533174" y="970871"/>
          <a:ext cx="9883991" cy="194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Document" r:id="rId3" imgW="9852903" imgH="1977664" progId="Word.Document.8">
                  <p:embed/>
                </p:oleObj>
              </mc:Choice>
              <mc:Fallback>
                <p:oleObj name="Document" r:id="rId3" imgW="9852903" imgH="1977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74" y="970871"/>
                        <a:ext cx="9883991" cy="1946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035465"/>
              </p:ext>
            </p:extLst>
          </p:nvPr>
        </p:nvGraphicFramePr>
        <p:xfrm>
          <a:off x="4606699" y="2331584"/>
          <a:ext cx="6962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Document" r:id="rId5" imgW="7464714" imgH="975355" progId="Word.Document.8">
                  <p:embed/>
                </p:oleObj>
              </mc:Choice>
              <mc:Fallback>
                <p:oleObj name="Document" r:id="rId5" imgW="7464714" imgH="9753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699" y="2331584"/>
                        <a:ext cx="69627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199834"/>
              </p:ext>
            </p:extLst>
          </p:nvPr>
        </p:nvGraphicFramePr>
        <p:xfrm>
          <a:off x="533174" y="3903663"/>
          <a:ext cx="11306771" cy="2850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Document" r:id="rId7" imgW="11115901" imgH="2785908" progId="Word.Document.8">
                  <p:embed/>
                </p:oleObj>
              </mc:Choice>
              <mc:Fallback>
                <p:oleObj name="Document" r:id="rId7" imgW="11115901" imgH="27859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74" y="3903663"/>
                        <a:ext cx="11306771" cy="28500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16078"/>
              </p:ext>
            </p:extLst>
          </p:nvPr>
        </p:nvGraphicFramePr>
        <p:xfrm>
          <a:off x="792153" y="3046980"/>
          <a:ext cx="962501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Document" r:id="rId9" imgW="10909190" imgH="1188108" progId="Word.Document.8">
                  <p:embed/>
                </p:oleObj>
              </mc:Choice>
              <mc:Fallback>
                <p:oleObj name="Document" r:id="rId9" imgW="10909190" imgH="11881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53" y="3046980"/>
                        <a:ext cx="9625012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755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4656288" y="746125"/>
            <a:ext cx="294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endParaRPr lang="zh-CN" altLang="en-US" sz="24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黑体" pitchFamily="49" charset="-122"/>
            </a:endParaRPr>
          </a:p>
        </p:txBody>
      </p:sp>
      <p:graphicFrame>
        <p:nvGraphicFramePr>
          <p:cNvPr id="10341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497405"/>
              </p:ext>
            </p:extLst>
          </p:nvPr>
        </p:nvGraphicFramePr>
        <p:xfrm>
          <a:off x="989007" y="1418097"/>
          <a:ext cx="10277789" cy="4961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3" imgW="8679011" imgH="4169518" progId="Word.Document.8">
                  <p:embed/>
                </p:oleObj>
              </mc:Choice>
              <mc:Fallback>
                <p:oleObj name="Document" r:id="rId3" imgW="8679011" imgH="41695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07" y="1418097"/>
                        <a:ext cx="10277789" cy="4961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标题 1"/>
          <p:cNvSpPr>
            <a:spLocks/>
          </p:cNvSpPr>
          <p:nvPr/>
        </p:nvSpPr>
        <p:spPr bwMode="auto">
          <a:xfrm>
            <a:off x="4440914" y="2802507"/>
            <a:ext cx="15128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 dirty="0">
                <a:solidFill>
                  <a:srgbClr val="800000"/>
                </a:solidFill>
                <a:latin typeface="Times New Roman" pitchFamily="18" charset="0"/>
              </a:rPr>
              <a:t>图形</a:t>
            </a:r>
            <a:endParaRPr lang="zh-CN" altLang="en-US" sz="24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27" name="标题 1"/>
          <p:cNvSpPr>
            <a:spLocks/>
          </p:cNvSpPr>
          <p:nvPr/>
        </p:nvSpPr>
        <p:spPr bwMode="auto">
          <a:xfrm>
            <a:off x="989007" y="4186917"/>
            <a:ext cx="3571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l-GR" altLang="zh-CN" sz="2200" dirty="0">
                <a:latin typeface="Arial" pitchFamily="34" charset="0"/>
              </a:rPr>
              <a:t>{β|β</a:t>
            </a:r>
            <a:r>
              <a:rPr lang="zh-CN" altLang="el-GR" sz="2200" dirty="0">
                <a:latin typeface="Arial" pitchFamily="34" charset="0"/>
              </a:rPr>
              <a:t>＝</a:t>
            </a:r>
            <a:r>
              <a:rPr lang="el-GR" altLang="zh-CN" sz="2200" dirty="0">
                <a:latin typeface="Arial" pitchFamily="34" charset="0"/>
              </a:rPr>
              <a:t>α</a:t>
            </a:r>
            <a:r>
              <a:rPr lang="zh-CN" altLang="el-GR" sz="2200" dirty="0">
                <a:latin typeface="Arial" pitchFamily="34" charset="0"/>
              </a:rPr>
              <a:t>＋</a:t>
            </a:r>
            <a:r>
              <a:rPr lang="en-US" altLang="zh-CN" sz="2200" dirty="0">
                <a:latin typeface="Arial" pitchFamily="34" charset="0"/>
              </a:rPr>
              <a:t>k·360°</a:t>
            </a:r>
            <a:r>
              <a:rPr lang="zh-CN" altLang="en-US" sz="2200" dirty="0">
                <a:latin typeface="Arial" pitchFamily="34" charset="0"/>
              </a:rPr>
              <a:t>，</a:t>
            </a:r>
            <a:r>
              <a:rPr lang="en-US" altLang="zh-CN" sz="2200" dirty="0" err="1">
                <a:latin typeface="Arial" pitchFamily="34" charset="0"/>
              </a:rPr>
              <a:t>k∈Z</a:t>
            </a:r>
            <a:r>
              <a:rPr lang="en-US" altLang="zh-CN" sz="2200" dirty="0">
                <a:latin typeface="Arial" pitchFamily="34" charset="0"/>
              </a:rPr>
              <a:t>}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5724526" y="2324504"/>
            <a:ext cx="1657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i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一条射线</a:t>
            </a:r>
            <a:endParaRPr lang="zh-CN" altLang="en-US" sz="2400" b="1" i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标题 1"/>
          <p:cNvSpPr>
            <a:spLocks/>
          </p:cNvSpPr>
          <p:nvPr/>
        </p:nvSpPr>
        <p:spPr bwMode="auto">
          <a:xfrm>
            <a:off x="5600616" y="3300361"/>
            <a:ext cx="278608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200" b="1" dirty="0">
                <a:solidFill>
                  <a:srgbClr val="800000"/>
                </a:solidFill>
                <a:latin typeface="宋体" pitchFamily="2" charset="-122"/>
              </a:rPr>
              <a:t>正角、负角和零角</a:t>
            </a:r>
            <a:endParaRPr lang="zh-CN" altLang="en-US" sz="2200" b="1" dirty="0">
              <a:solidFill>
                <a:srgbClr val="8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89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7" grpId="0"/>
      <p:bldP spid="23" grpId="0"/>
      <p:bldP spid="27" grpId="0"/>
      <p:bldP spid="28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433284"/>
              </p:ext>
            </p:extLst>
          </p:nvPr>
        </p:nvGraphicFramePr>
        <p:xfrm>
          <a:off x="1230312" y="450396"/>
          <a:ext cx="9538715" cy="532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Document" r:id="rId3" imgW="6881375" imgH="4746681" progId="Word.Document.8">
                  <p:embed/>
                </p:oleObj>
              </mc:Choice>
              <mc:Fallback>
                <p:oleObj name="Document" r:id="rId3" imgW="6881375" imgH="4746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2" y="450396"/>
                        <a:ext cx="9538715" cy="53299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191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963307"/>
              </p:ext>
            </p:extLst>
          </p:nvPr>
        </p:nvGraphicFramePr>
        <p:xfrm>
          <a:off x="243568" y="339726"/>
          <a:ext cx="11770499" cy="1663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Document" r:id="rId3" imgW="9640419" imgH="1354141" progId="Word.Document.8">
                  <p:embed/>
                </p:oleObj>
              </mc:Choice>
              <mc:Fallback>
                <p:oleObj name="Document" r:id="rId3" imgW="9640419" imgH="1354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68" y="339726"/>
                        <a:ext cx="11770499" cy="1663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720718"/>
              </p:ext>
            </p:extLst>
          </p:nvPr>
        </p:nvGraphicFramePr>
        <p:xfrm>
          <a:off x="1085752" y="1874383"/>
          <a:ext cx="10244661" cy="377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Document" r:id="rId5" imgW="8899070" imgH="3263523" progId="Word.Document.8">
                  <p:embed/>
                </p:oleObj>
              </mc:Choice>
              <mc:Fallback>
                <p:oleObj name="Document" r:id="rId5" imgW="8899070" imgH="32635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752" y="1874383"/>
                        <a:ext cx="10244661" cy="3775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158394"/>
              </p:ext>
            </p:extLst>
          </p:nvPr>
        </p:nvGraphicFramePr>
        <p:xfrm>
          <a:off x="3686175" y="1086076"/>
          <a:ext cx="17240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Document" r:id="rId7" imgW="1853814" imgH="888026" progId="Word.Document.8">
                  <p:embed/>
                </p:oleObj>
              </mc:Choice>
              <mc:Fallback>
                <p:oleObj name="Document" r:id="rId7" imgW="1853814" imgH="8880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1086076"/>
                        <a:ext cx="17240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03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859880"/>
              </p:ext>
            </p:extLst>
          </p:nvPr>
        </p:nvGraphicFramePr>
        <p:xfrm>
          <a:off x="736758" y="91168"/>
          <a:ext cx="9907430" cy="1291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Document" r:id="rId3" imgW="9046619" imgH="1186670" progId="Word.Document.8">
                  <p:embed/>
                </p:oleObj>
              </mc:Choice>
              <mc:Fallback>
                <p:oleObj name="Document" r:id="rId3" imgW="9046619" imgH="1186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" y="91168"/>
                        <a:ext cx="9907430" cy="12910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386136"/>
              </p:ext>
            </p:extLst>
          </p:nvPr>
        </p:nvGraphicFramePr>
        <p:xfrm>
          <a:off x="9531351" y="736713"/>
          <a:ext cx="7143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Document" r:id="rId5" imgW="774935" imgH="888026" progId="Word.Document.8">
                  <p:embed/>
                </p:oleObj>
              </mc:Choice>
              <mc:Fallback>
                <p:oleObj name="Document" r:id="rId5" imgW="774935" imgH="8880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1351" y="736713"/>
                        <a:ext cx="714375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144114"/>
              </p:ext>
            </p:extLst>
          </p:nvPr>
        </p:nvGraphicFramePr>
        <p:xfrm>
          <a:off x="872197" y="1262504"/>
          <a:ext cx="11009997" cy="2651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Document" r:id="rId7" imgW="9870219" imgH="2373340" progId="Word.Document.8">
                  <p:embed/>
                </p:oleObj>
              </mc:Choice>
              <mc:Fallback>
                <p:oleObj name="Document" r:id="rId7" imgW="9870219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197" y="1262504"/>
                        <a:ext cx="11009997" cy="2651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722108"/>
              </p:ext>
            </p:extLst>
          </p:nvPr>
        </p:nvGraphicFramePr>
        <p:xfrm>
          <a:off x="655638" y="3794125"/>
          <a:ext cx="10942637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Document" r:id="rId9" imgW="12776811" imgH="3327492" progId="Word.Document.8">
                  <p:embed/>
                </p:oleObj>
              </mc:Choice>
              <mc:Fallback>
                <p:oleObj name="Document" r:id="rId9" imgW="12776811" imgH="33274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794125"/>
                        <a:ext cx="10942637" cy="307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87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411381"/>
              </p:ext>
            </p:extLst>
          </p:nvPr>
        </p:nvGraphicFramePr>
        <p:xfrm>
          <a:off x="854075" y="334963"/>
          <a:ext cx="10240963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Document" r:id="rId3" imgW="9623824" imgH="1787552" progId="Word.Document.8">
                  <p:embed/>
                </p:oleObj>
              </mc:Choice>
              <mc:Fallback>
                <p:oleObj name="Document" r:id="rId3" imgW="9623824" imgH="17875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334963"/>
                        <a:ext cx="10240963" cy="1920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01255"/>
              </p:ext>
            </p:extLst>
          </p:nvPr>
        </p:nvGraphicFramePr>
        <p:xfrm>
          <a:off x="2375413" y="666408"/>
          <a:ext cx="802010" cy="62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Document" r:id="rId5" imgW="383099" imgH="394598" progId="Word.Document.8">
                  <p:embed/>
                </p:oleObj>
              </mc:Choice>
              <mc:Fallback>
                <p:oleObj name="Document" r:id="rId5" imgW="383099" imgH="3945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413" y="666408"/>
                        <a:ext cx="802010" cy="6278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495442"/>
              </p:ext>
            </p:extLst>
          </p:nvPr>
        </p:nvGraphicFramePr>
        <p:xfrm>
          <a:off x="926234" y="2587283"/>
          <a:ext cx="10168804" cy="2294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Document" r:id="rId7" imgW="9830175" imgH="2211979" progId="Word.Document.8">
                  <p:embed/>
                </p:oleObj>
              </mc:Choice>
              <mc:Fallback>
                <p:oleObj name="Document" r:id="rId7" imgW="9830175" imgH="22119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234" y="2587283"/>
                        <a:ext cx="10168804" cy="22942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05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84061"/>
              </p:ext>
            </p:extLst>
          </p:nvPr>
        </p:nvGraphicFramePr>
        <p:xfrm>
          <a:off x="854075" y="334963"/>
          <a:ext cx="11905866" cy="1400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Document" r:id="rId3" imgW="9623824" imgH="1120904" progId="Word.Document.8">
                  <p:embed/>
                </p:oleObj>
              </mc:Choice>
              <mc:Fallback>
                <p:oleObj name="Document" r:id="rId3" imgW="9623824" imgH="1120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334963"/>
                        <a:ext cx="11905866" cy="1400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417214"/>
              </p:ext>
            </p:extLst>
          </p:nvPr>
        </p:nvGraphicFramePr>
        <p:xfrm>
          <a:off x="8494542" y="1035362"/>
          <a:ext cx="26511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Document" r:id="rId5" imgW="2889690" imgH="900245" progId="Word.Document.8">
                  <p:embed/>
                </p:oleObj>
              </mc:Choice>
              <mc:Fallback>
                <p:oleObj name="Document" r:id="rId5" imgW="2889690" imgH="9002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4542" y="1035362"/>
                        <a:ext cx="26511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295257"/>
              </p:ext>
            </p:extLst>
          </p:nvPr>
        </p:nvGraphicFramePr>
        <p:xfrm>
          <a:off x="1082039" y="1985994"/>
          <a:ext cx="10615694" cy="358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Document" r:id="rId7" imgW="9940205" imgH="3362352" progId="Word.Document.8">
                  <p:embed/>
                </p:oleObj>
              </mc:Choice>
              <mc:Fallback>
                <p:oleObj name="Document" r:id="rId7" imgW="9940205" imgH="3362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039" y="1985994"/>
                        <a:ext cx="10615694" cy="3584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70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699664"/>
              </p:ext>
            </p:extLst>
          </p:nvPr>
        </p:nvGraphicFramePr>
        <p:xfrm>
          <a:off x="791625" y="356919"/>
          <a:ext cx="10287000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Document" r:id="rId3" imgW="11453928" imgH="3581933" progId="Word.Document.8">
                  <p:embed/>
                </p:oleObj>
              </mc:Choice>
              <mc:Fallback>
                <p:oleObj name="Document" r:id="rId3" imgW="11453928" imgH="35819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625" y="356919"/>
                        <a:ext cx="10287000" cy="321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637" y="3362178"/>
            <a:ext cx="1866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760343"/>
              </p:ext>
            </p:extLst>
          </p:nvPr>
        </p:nvGraphicFramePr>
        <p:xfrm>
          <a:off x="900332" y="3573194"/>
          <a:ext cx="9224572" cy="354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Document" r:id="rId6" imgW="8998999" imgH="3450041" progId="Word.Document.8">
                  <p:embed/>
                </p:oleObj>
              </mc:Choice>
              <mc:Fallback>
                <p:oleObj name="Document" r:id="rId6" imgW="8998999" imgH="34500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332" y="3573194"/>
                        <a:ext cx="9224572" cy="3542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37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071387"/>
              </p:ext>
            </p:extLst>
          </p:nvPr>
        </p:nvGraphicFramePr>
        <p:xfrm>
          <a:off x="940189" y="363416"/>
          <a:ext cx="9302561" cy="5249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Document" r:id="rId3" imgW="9145826" imgH="5142358" progId="Word.Document.8">
                  <p:embed/>
                </p:oleObj>
              </mc:Choice>
              <mc:Fallback>
                <p:oleObj name="Document" r:id="rId3" imgW="9145826" imgH="51423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189" y="363416"/>
                        <a:ext cx="9302561" cy="5249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27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931750"/>
              </p:ext>
            </p:extLst>
          </p:nvPr>
        </p:nvGraphicFramePr>
        <p:xfrm>
          <a:off x="808038" y="320675"/>
          <a:ext cx="10134600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Document" r:id="rId3" imgW="9625267" imgH="3016629" progId="Word.Document.8">
                  <p:embed/>
                </p:oleObj>
              </mc:Choice>
              <mc:Fallback>
                <p:oleObj name="Document" r:id="rId3" imgW="9625267" imgH="30166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320675"/>
                        <a:ext cx="10134600" cy="318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65963"/>
              </p:ext>
            </p:extLst>
          </p:nvPr>
        </p:nvGraphicFramePr>
        <p:xfrm>
          <a:off x="1181686" y="3632983"/>
          <a:ext cx="9170963" cy="282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Document" r:id="rId5" imgW="7717242" imgH="2373340" progId="Word.Document.8">
                  <p:embed/>
                </p:oleObj>
              </mc:Choice>
              <mc:Fallback>
                <p:oleObj name="Document" r:id="rId5" imgW="7717242" imgH="237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686" y="3632983"/>
                        <a:ext cx="9170963" cy="2828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69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056531"/>
              </p:ext>
            </p:extLst>
          </p:nvPr>
        </p:nvGraphicFramePr>
        <p:xfrm>
          <a:off x="781985" y="681110"/>
          <a:ext cx="10738449" cy="3890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Document" r:id="rId3" imgW="7907719" imgH="3955687" progId="Word.Document.8">
                  <p:embed/>
                </p:oleObj>
              </mc:Choice>
              <mc:Fallback>
                <p:oleObj name="Document" r:id="rId3" imgW="7907719" imgH="3955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985" y="681110"/>
                        <a:ext cx="10738449" cy="3890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75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19" name="Object 4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319312"/>
              </p:ext>
            </p:extLst>
          </p:nvPr>
        </p:nvGraphicFramePr>
        <p:xfrm>
          <a:off x="753907" y="364785"/>
          <a:ext cx="10112684" cy="612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Document" r:id="rId3" imgW="8591708" imgH="5159967" progId="Word.Document.8">
                  <p:embed/>
                </p:oleObj>
              </mc:Choice>
              <mc:Fallback>
                <p:oleObj name="Document" r:id="rId3" imgW="8591708" imgH="5159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07" y="364785"/>
                        <a:ext cx="10112684" cy="6128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7" name="Rectangle 2"/>
          <p:cNvSpPr>
            <a:spLocks noChangeArrowheads="1"/>
          </p:cNvSpPr>
          <p:nvPr/>
        </p:nvSpPr>
        <p:spPr bwMode="auto">
          <a:xfrm>
            <a:off x="2314575" y="793750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latin typeface="宋体" pitchFamily="2" charset="-122"/>
              </a:rPr>
              <a:t>　　</a:t>
            </a:r>
            <a:endParaRPr lang="zh-CN" altLang="en-US" sz="2400" b="1">
              <a:latin typeface="黑体" pitchFamily="49" charset="-122"/>
            </a:endParaRPr>
          </a:p>
        </p:txBody>
      </p:sp>
      <p:sp>
        <p:nvSpPr>
          <p:cNvPr id="354332" name="Rectangle 28"/>
          <p:cNvSpPr>
            <a:spLocks noChangeArrowheads="1"/>
          </p:cNvSpPr>
          <p:nvPr/>
        </p:nvSpPr>
        <p:spPr bwMode="auto">
          <a:xfrm>
            <a:off x="4494293" y="925447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半径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334" name="Rectangle 30"/>
          <p:cNvSpPr>
            <a:spLocks noChangeArrowheads="1"/>
          </p:cNvSpPr>
          <p:nvPr/>
        </p:nvSpPr>
        <p:spPr bwMode="auto">
          <a:xfrm>
            <a:off x="7726834" y="2314511"/>
            <a:ext cx="453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/>
              <a:t>π</a:t>
            </a:r>
            <a:endParaRPr lang="zh-CN" altLang="en-US" sz="20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91092"/>
              </p:ext>
            </p:extLst>
          </p:nvPr>
        </p:nvGraphicFramePr>
        <p:xfrm>
          <a:off x="1324297" y="2536029"/>
          <a:ext cx="19510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Document" r:id="rId5" imgW="2090702" imgH="925887" progId="Word.Document.8">
                  <p:embed/>
                </p:oleObj>
              </mc:Choice>
              <mc:Fallback>
                <p:oleObj name="Document" r:id="rId5" imgW="2090702" imgH="9258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297" y="2536029"/>
                        <a:ext cx="1951037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58895"/>
              </p:ext>
            </p:extLst>
          </p:nvPr>
        </p:nvGraphicFramePr>
        <p:xfrm>
          <a:off x="4618030" y="2628107"/>
          <a:ext cx="19510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Document" r:id="rId7" imgW="2090702" imgH="925527" progId="Word.Document.8">
                  <p:embed/>
                </p:oleObj>
              </mc:Choice>
              <mc:Fallback>
                <p:oleObj name="Document" r:id="rId7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0" y="2628107"/>
                        <a:ext cx="1951038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192420"/>
              </p:ext>
            </p:extLst>
          </p:nvPr>
        </p:nvGraphicFramePr>
        <p:xfrm>
          <a:off x="5046190" y="3220754"/>
          <a:ext cx="19510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Document" r:id="rId9" imgW="2090702" imgH="925527" progId="Word.Document.8">
                  <p:embed/>
                </p:oleObj>
              </mc:Choice>
              <mc:Fallback>
                <p:oleObj name="Document" r:id="rId9" imgW="2090702" imgH="925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190" y="3220754"/>
                        <a:ext cx="1951038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142228"/>
              </p:ext>
            </p:extLst>
          </p:nvPr>
        </p:nvGraphicFramePr>
        <p:xfrm>
          <a:off x="9917113" y="2965450"/>
          <a:ext cx="9969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Document" r:id="rId11" imgW="1065540" imgH="925402" progId="Word.Document.8">
                  <p:embed/>
                </p:oleObj>
              </mc:Choice>
              <mc:Fallback>
                <p:oleObj name="Document" r:id="rId11" imgW="1065540" imgH="9254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7113" y="2965450"/>
                        <a:ext cx="99695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014045"/>
              </p:ext>
            </p:extLst>
          </p:nvPr>
        </p:nvGraphicFramePr>
        <p:xfrm>
          <a:off x="1558925" y="3516313"/>
          <a:ext cx="12319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Document" r:id="rId13" imgW="1316447" imgH="925402" progId="Word.Document.8">
                  <p:embed/>
                </p:oleObj>
              </mc:Choice>
              <mc:Fallback>
                <p:oleObj name="Document" r:id="rId13" imgW="1316447" imgH="9254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3516313"/>
                        <a:ext cx="123190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905644"/>
              </p:ext>
            </p:extLst>
          </p:nvPr>
        </p:nvGraphicFramePr>
        <p:xfrm>
          <a:off x="3095625" y="5686425"/>
          <a:ext cx="5969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Document" r:id="rId15" imgW="654382" imgH="519303" progId="Word.Document.8">
                  <p:embed/>
                </p:oleObj>
              </mc:Choice>
              <mc:Fallback>
                <p:oleObj name="Document" r:id="rId15" imgW="654382" imgH="5193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686425"/>
                        <a:ext cx="5969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647460"/>
              </p:ext>
            </p:extLst>
          </p:nvPr>
        </p:nvGraphicFramePr>
        <p:xfrm>
          <a:off x="6246359" y="5759166"/>
          <a:ext cx="4222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Document" r:id="rId17" imgW="454690" imgH="500256" progId="Word.Document.8">
                  <p:embed/>
                </p:oleObj>
              </mc:Choice>
              <mc:Fallback>
                <p:oleObj name="Document" r:id="rId17" imgW="454690" imgH="5002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359" y="5759166"/>
                        <a:ext cx="422275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828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32" grpId="0"/>
      <p:bldP spid="3543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279650" y="908050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>
                <a:latin typeface="宋体" pitchFamily="2" charset="-122"/>
              </a:rPr>
              <a:t>　　 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333625" y="2214841"/>
            <a:ext cx="17605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416050" y="2129116"/>
            <a:ext cx="1366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2441576" y="2310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5" name="Rectangle 81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66" name="Rectangle 82"/>
          <p:cNvSpPr>
            <a:spLocks noChangeArrowheads="1"/>
          </p:cNvSpPr>
          <p:nvPr/>
        </p:nvSpPr>
        <p:spPr bwMode="auto">
          <a:xfrm>
            <a:off x="1524001" y="2225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339901"/>
              </p:ext>
            </p:extLst>
          </p:nvPr>
        </p:nvGraphicFramePr>
        <p:xfrm>
          <a:off x="718013" y="341765"/>
          <a:ext cx="10121607" cy="629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文档" r:id="rId3" imgW="7942713" imgH="4927449" progId="Word.Document.12">
                  <p:embed/>
                </p:oleObj>
              </mc:Choice>
              <mc:Fallback>
                <p:oleObj name="文档" r:id="rId3" imgW="7942713" imgH="492744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13" y="341765"/>
                        <a:ext cx="10121607" cy="6298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标题 1"/>
          <p:cNvSpPr>
            <a:spLocks/>
          </p:cNvSpPr>
          <p:nvPr/>
        </p:nvSpPr>
        <p:spPr bwMode="auto">
          <a:xfrm>
            <a:off x="7580336" y="2428868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pt-BR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endParaRPr lang="zh-CN" altLang="en-US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0" name="标题 1"/>
          <p:cNvSpPr>
            <a:spLocks/>
          </p:cNvSpPr>
          <p:nvPr/>
        </p:nvSpPr>
        <p:spPr bwMode="auto">
          <a:xfrm>
            <a:off x="9578327" y="825425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400" i="1" dirty="0">
                <a:solidFill>
                  <a:srgbClr val="990033"/>
                </a:solidFill>
                <a:latin typeface="Times New Roman" pitchFamily="18" charset="0"/>
              </a:rPr>
              <a:t>正切线</a:t>
            </a:r>
            <a:endParaRPr lang="zh-CN" altLang="en-US" sz="2400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1" name="标题 1"/>
          <p:cNvSpPr>
            <a:spLocks/>
          </p:cNvSpPr>
          <p:nvPr/>
        </p:nvSpPr>
        <p:spPr bwMode="auto">
          <a:xfrm>
            <a:off x="5778817" y="873572"/>
            <a:ext cx="187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sz="2400" dirty="0">
                <a:solidFill>
                  <a:srgbClr val="990033"/>
                </a:solidFill>
                <a:latin typeface="Times New Roman" pitchFamily="18" charset="0"/>
              </a:rPr>
              <a:t>余弦线</a:t>
            </a:r>
            <a:endParaRPr lang="zh-CN" altLang="en-US" sz="2400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  <p:sp>
        <p:nvSpPr>
          <p:cNvPr id="42" name="标题 1"/>
          <p:cNvSpPr>
            <a:spLocks/>
          </p:cNvSpPr>
          <p:nvPr/>
        </p:nvSpPr>
        <p:spPr bwMode="auto">
          <a:xfrm>
            <a:off x="7409817" y="851794"/>
            <a:ext cx="151606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pt-BR" altLang="zh-CN" sz="2400" dirty="0">
                <a:solidFill>
                  <a:srgbClr val="990033"/>
                </a:solidFill>
                <a:latin typeface="Times New Roman" pitchFamily="18" charset="0"/>
              </a:rPr>
              <a:t>　</a:t>
            </a:r>
            <a:r>
              <a:rPr lang="zh-CN" altLang="en-US" sz="2400" i="1" dirty="0" smtClean="0">
                <a:solidFill>
                  <a:srgbClr val="990033"/>
                </a:solidFill>
                <a:latin typeface="Times New Roman" pitchFamily="18" charset="0"/>
              </a:rPr>
              <a:t>正</a:t>
            </a:r>
            <a:r>
              <a:rPr lang="zh-CN" altLang="en-US" sz="2400" i="1" dirty="0">
                <a:solidFill>
                  <a:srgbClr val="990033"/>
                </a:solidFill>
                <a:latin typeface="Times New Roman" pitchFamily="18" charset="0"/>
              </a:rPr>
              <a:t>弦线</a:t>
            </a:r>
            <a:endParaRPr lang="zh-CN" altLang="en-US" sz="2400" i="1" dirty="0">
              <a:solidFill>
                <a:srgbClr val="990033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25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684032" y="132671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037148"/>
              </p:ext>
            </p:extLst>
          </p:nvPr>
        </p:nvGraphicFramePr>
        <p:xfrm>
          <a:off x="569196" y="670900"/>
          <a:ext cx="10207661" cy="6110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3" imgW="9086662" imgH="7120021" progId="Word.Document.8">
                  <p:embed/>
                </p:oleObj>
              </mc:Choice>
              <mc:Fallback>
                <p:oleObj name="Document" r:id="rId3" imgW="9086662" imgH="71200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96" y="670900"/>
                        <a:ext cx="10207661" cy="6110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527633"/>
              </p:ext>
            </p:extLst>
          </p:nvPr>
        </p:nvGraphicFramePr>
        <p:xfrm>
          <a:off x="5878059" y="3000375"/>
          <a:ext cx="5758769" cy="3454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5" imgW="6409870" imgH="2865690" progId="Word.Document.8">
                  <p:embed/>
                </p:oleObj>
              </mc:Choice>
              <mc:Fallback>
                <p:oleObj name="Document" r:id="rId5" imgW="6409870" imgH="28656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059" y="3000375"/>
                        <a:ext cx="5758769" cy="3454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2568"/>
              </p:ext>
            </p:extLst>
          </p:nvPr>
        </p:nvGraphicFramePr>
        <p:xfrm>
          <a:off x="7168470" y="2120446"/>
          <a:ext cx="4572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7" imgW="494582" imgH="424786" progId="Word.Document.8">
                  <p:embed/>
                </p:oleObj>
              </mc:Choice>
              <mc:Fallback>
                <p:oleObj name="Document" r:id="rId7" imgW="494582" imgH="4247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470" y="2120446"/>
                        <a:ext cx="4572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894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664175"/>
              </p:ext>
            </p:extLst>
          </p:nvPr>
        </p:nvGraphicFramePr>
        <p:xfrm>
          <a:off x="707572" y="581827"/>
          <a:ext cx="10664798" cy="2060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Document" r:id="rId3" imgW="9047340" imgH="1751974" progId="Word.Document.8">
                  <p:embed/>
                </p:oleObj>
              </mc:Choice>
              <mc:Fallback>
                <p:oleObj name="Document" r:id="rId3" imgW="9047340" imgH="17519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72" y="581827"/>
                        <a:ext cx="10664798" cy="20606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40736"/>
              </p:ext>
            </p:extLst>
          </p:nvPr>
        </p:nvGraphicFramePr>
        <p:xfrm>
          <a:off x="8533246" y="1075645"/>
          <a:ext cx="547481" cy="459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Document" r:id="rId5" imgW="472032" imgH="395677" progId="Word.Document.8">
                  <p:embed/>
                </p:oleObj>
              </mc:Choice>
              <mc:Fallback>
                <p:oleObj name="Document" r:id="rId5" imgW="472032" imgH="3956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3246" y="1075645"/>
                        <a:ext cx="547481" cy="459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050317"/>
              </p:ext>
            </p:extLst>
          </p:nvPr>
        </p:nvGraphicFramePr>
        <p:xfrm>
          <a:off x="707572" y="2642468"/>
          <a:ext cx="10114993" cy="3424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Document" r:id="rId7" imgW="8847483" imgH="2991473" progId="Word.Document.8">
                  <p:embed/>
                </p:oleObj>
              </mc:Choice>
              <mc:Fallback>
                <p:oleObj name="Document" r:id="rId7" imgW="8847483" imgH="29914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72" y="2642468"/>
                        <a:ext cx="10114993" cy="3424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90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332017"/>
              </p:ext>
            </p:extLst>
          </p:nvPr>
        </p:nvGraphicFramePr>
        <p:xfrm>
          <a:off x="609602" y="423619"/>
          <a:ext cx="9432500" cy="643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Document" r:id="rId3" imgW="9057441" imgH="6337293" progId="Word.Document.8">
                  <p:embed/>
                </p:oleObj>
              </mc:Choice>
              <mc:Fallback>
                <p:oleObj name="Document" r:id="rId3" imgW="9057441" imgH="63372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2" y="423619"/>
                        <a:ext cx="9432500" cy="6434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589552"/>
              </p:ext>
            </p:extLst>
          </p:nvPr>
        </p:nvGraphicFramePr>
        <p:xfrm>
          <a:off x="4683125" y="1839913"/>
          <a:ext cx="6113158" cy="163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Document" r:id="rId5" imgW="6363333" imgH="1686926" progId="Word.Document.8">
                  <p:embed/>
                </p:oleObj>
              </mc:Choice>
              <mc:Fallback>
                <p:oleObj name="Document" r:id="rId5" imgW="6363333" imgH="16869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1839913"/>
                        <a:ext cx="6113158" cy="16326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72381"/>
              </p:ext>
            </p:extLst>
          </p:nvPr>
        </p:nvGraphicFramePr>
        <p:xfrm>
          <a:off x="2108200" y="1289050"/>
          <a:ext cx="5381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Document" r:id="rId7" imgW="595310" imgH="595491" progId="Word.Document.8">
                  <p:embed/>
                </p:oleObj>
              </mc:Choice>
              <mc:Fallback>
                <p:oleObj name="Document" r:id="rId7" imgW="595310" imgH="5954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1289050"/>
                        <a:ext cx="538163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609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643888"/>
              </p:ext>
            </p:extLst>
          </p:nvPr>
        </p:nvGraphicFramePr>
        <p:xfrm>
          <a:off x="668338" y="1817688"/>
          <a:ext cx="96361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Document" r:id="rId3" imgW="8469413" imgH="480131" progId="Word.Document.8">
                  <p:embed/>
                </p:oleObj>
              </mc:Choice>
              <mc:Fallback>
                <p:oleObj name="Document" r:id="rId3" imgW="8469413" imgH="4801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817688"/>
                        <a:ext cx="9636125" cy="550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75027" y="316140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——</a:t>
            </a:r>
            <a:r>
              <a:rPr lang="zh-CN" altLang="en-US" sz="2400" b="1" dirty="0">
                <a:latin typeface="宋体" pitchFamily="2" charset="-122"/>
              </a:rPr>
              <a:t>　</a:t>
            </a:r>
          </a:p>
          <a:p>
            <a:pPr algn="ctr">
              <a:lnSpc>
                <a:spcPts val="3500"/>
              </a:lnSpc>
            </a:pP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ea typeface="黑体" pitchFamily="49" charset="-122"/>
              </a:rPr>
              <a:t> </a:t>
            </a:r>
            <a:r>
              <a:rPr lang="zh-CN" altLang="zh-CN" sz="2400" b="1" dirty="0">
                <a:ea typeface="黑体" pitchFamily="49" charset="-122"/>
              </a:rPr>
              <a:t>　</a:t>
            </a:r>
            <a:r>
              <a:rPr lang="zh-CN" altLang="en-US" sz="2400" b="1" dirty="0">
                <a:ea typeface="黑体" pitchFamily="49" charset="-122"/>
              </a:rPr>
              <a:t>链接教材</a:t>
            </a: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pitchFamily="2" charset="-122"/>
              </a:rPr>
              <a:t>　　</a:t>
            </a:r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815634"/>
              </p:ext>
            </p:extLst>
          </p:nvPr>
        </p:nvGraphicFramePr>
        <p:xfrm>
          <a:off x="7872639" y="1482839"/>
          <a:ext cx="44084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Document" r:id="rId5" imgW="4842511" imgH="436286" progId="Word.Document.8">
                  <p:embed/>
                </p:oleObj>
              </mc:Choice>
              <mc:Fallback>
                <p:oleObj name="Document" r:id="rId5" imgW="4842511" imgH="4362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2639" y="1482839"/>
                        <a:ext cx="4408488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093768"/>
              </p:ext>
            </p:extLst>
          </p:nvPr>
        </p:nvGraphicFramePr>
        <p:xfrm>
          <a:off x="931242" y="2462553"/>
          <a:ext cx="10422558" cy="1134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Document" r:id="rId7" imgW="8171791" imgH="884432" progId="Word.Document.8">
                  <p:embed/>
                </p:oleObj>
              </mc:Choice>
              <mc:Fallback>
                <p:oleObj name="Document" r:id="rId7" imgW="8171791" imgH="884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242" y="2462553"/>
                        <a:ext cx="10422558" cy="1134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968632"/>
              </p:ext>
            </p:extLst>
          </p:nvPr>
        </p:nvGraphicFramePr>
        <p:xfrm>
          <a:off x="527049" y="3744800"/>
          <a:ext cx="11489083" cy="953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Document" r:id="rId9" imgW="10531841" imgH="872213" progId="Word.Document.8">
                  <p:embed/>
                </p:oleObj>
              </mc:Choice>
              <mc:Fallback>
                <p:oleObj name="Document" r:id="rId9" imgW="10531841" imgH="8722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49" y="3744800"/>
                        <a:ext cx="11489083" cy="9534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857333"/>
              </p:ext>
            </p:extLst>
          </p:nvPr>
        </p:nvGraphicFramePr>
        <p:xfrm>
          <a:off x="1062717" y="4722358"/>
          <a:ext cx="46545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Document" r:id="rId11" imgW="5120102" imgH="963496" progId="Word.Document.8">
                  <p:embed/>
                </p:oleObj>
              </mc:Choice>
              <mc:Fallback>
                <p:oleObj name="Document" r:id="rId11" imgW="5120102" imgH="963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7" y="4722358"/>
                        <a:ext cx="465455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046690"/>
              </p:ext>
            </p:extLst>
          </p:nvPr>
        </p:nvGraphicFramePr>
        <p:xfrm>
          <a:off x="2623458" y="4208688"/>
          <a:ext cx="4460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Document" r:id="rId13" imgW="495659" imgH="500615" progId="Word.Document.8">
                  <p:embed/>
                </p:oleObj>
              </mc:Choice>
              <mc:Fallback>
                <p:oleObj name="Document" r:id="rId13" imgW="495659" imgH="500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458" y="4208688"/>
                        <a:ext cx="4460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999263"/>
              </p:ext>
            </p:extLst>
          </p:nvPr>
        </p:nvGraphicFramePr>
        <p:xfrm>
          <a:off x="9897381" y="5162095"/>
          <a:ext cx="90328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Document" r:id="rId15" imgW="662062" imgH="790994" progId="Word.Document.8">
                  <p:embed/>
                </p:oleObj>
              </mc:Choice>
              <mc:Fallback>
                <p:oleObj name="Document" r:id="rId15" imgW="662062" imgH="7909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7381" y="5162095"/>
                        <a:ext cx="903287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714223"/>
              </p:ext>
            </p:extLst>
          </p:nvPr>
        </p:nvGraphicFramePr>
        <p:xfrm>
          <a:off x="648607" y="5460434"/>
          <a:ext cx="10663084" cy="52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Document" r:id="rId17" imgW="10623473" imgH="532241" progId="Word.Document.8">
                  <p:embed/>
                </p:oleObj>
              </mc:Choice>
              <mc:Fallback>
                <p:oleObj name="Document" r:id="rId17" imgW="10623473" imgH="5322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07" y="5460434"/>
                        <a:ext cx="10663084" cy="5246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894989"/>
              </p:ext>
            </p:extLst>
          </p:nvPr>
        </p:nvGraphicFramePr>
        <p:xfrm>
          <a:off x="1175656" y="6074458"/>
          <a:ext cx="87217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Document" r:id="rId19" imgW="9606508" imgH="899167" progId="Word.Document.8">
                  <p:embed/>
                </p:oleObj>
              </mc:Choice>
              <mc:Fallback>
                <p:oleObj name="Document" r:id="rId19" imgW="9606508" imgH="8991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56" y="6074458"/>
                        <a:ext cx="8721725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13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917198"/>
              </p:ext>
            </p:extLst>
          </p:nvPr>
        </p:nvGraphicFramePr>
        <p:xfrm>
          <a:off x="546340" y="402999"/>
          <a:ext cx="11128727" cy="92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Document" r:id="rId3" imgW="10832710" imgH="898448" progId="Word.Document.8">
                  <p:embed/>
                </p:oleObj>
              </mc:Choice>
              <mc:Fallback>
                <p:oleObj name="Document" r:id="rId3" imgW="10832710" imgH="898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40" y="402999"/>
                        <a:ext cx="11128727" cy="929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020872"/>
              </p:ext>
            </p:extLst>
          </p:nvPr>
        </p:nvGraphicFramePr>
        <p:xfrm>
          <a:off x="9444264" y="668452"/>
          <a:ext cx="9731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Document" r:id="rId5" imgW="1067926" imgH="430536" progId="Word.Document.8">
                  <p:embed/>
                </p:oleObj>
              </mc:Choice>
              <mc:Fallback>
                <p:oleObj name="Document" r:id="rId5" imgW="1067926" imgH="4305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4264" y="668452"/>
                        <a:ext cx="973138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112110"/>
              </p:ext>
            </p:extLst>
          </p:nvPr>
        </p:nvGraphicFramePr>
        <p:xfrm>
          <a:off x="905556" y="1486468"/>
          <a:ext cx="10214355" cy="609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Document" r:id="rId7" imgW="9364803" imgH="554522" progId="Word.Document.8">
                  <p:embed/>
                </p:oleObj>
              </mc:Choice>
              <mc:Fallback>
                <p:oleObj name="Document" r:id="rId7" imgW="9364803" imgH="5545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556" y="1486468"/>
                        <a:ext cx="10214355" cy="6093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763007"/>
              </p:ext>
            </p:extLst>
          </p:nvPr>
        </p:nvGraphicFramePr>
        <p:xfrm>
          <a:off x="546340" y="2060333"/>
          <a:ext cx="8160134" cy="92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Document" r:id="rId9" imgW="7410601" imgH="840588" progId="Word.Document.8">
                  <p:embed/>
                </p:oleObj>
              </mc:Choice>
              <mc:Fallback>
                <p:oleObj name="Document" r:id="rId9" imgW="7410601" imgH="8405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40" y="2060333"/>
                        <a:ext cx="8160134" cy="929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56708"/>
              </p:ext>
            </p:extLst>
          </p:nvPr>
        </p:nvGraphicFramePr>
        <p:xfrm>
          <a:off x="905556" y="3130031"/>
          <a:ext cx="8440737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Document" r:id="rId11" imgW="9415309" imgH="1380376" progId="Word.Document.8">
                  <p:embed/>
                </p:oleObj>
              </mc:Choice>
              <mc:Fallback>
                <p:oleObj name="Document" r:id="rId11" imgW="9415309" imgH="13803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556" y="3130031"/>
                        <a:ext cx="8440737" cy="1243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83728"/>
              </p:ext>
            </p:extLst>
          </p:nvPr>
        </p:nvGraphicFramePr>
        <p:xfrm>
          <a:off x="7591653" y="2393321"/>
          <a:ext cx="7270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Document" r:id="rId13" imgW="846155" imgH="828010" progId="Word.Document.8">
                  <p:embed/>
                </p:oleObj>
              </mc:Choice>
              <mc:Fallback>
                <p:oleObj name="Document" r:id="rId13" imgW="846155" imgH="8280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653" y="2393321"/>
                        <a:ext cx="727075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242029"/>
              </p:ext>
            </p:extLst>
          </p:nvPr>
        </p:nvGraphicFramePr>
        <p:xfrm>
          <a:off x="546340" y="4148521"/>
          <a:ext cx="1019968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Document" r:id="rId15" imgW="8670713" imgH="1297359" progId="Word.Document.8">
                  <p:embed/>
                </p:oleObj>
              </mc:Choice>
              <mc:Fallback>
                <p:oleObj name="Document" r:id="rId15" imgW="8670713" imgH="12973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40" y="4148521"/>
                        <a:ext cx="10199687" cy="153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882365"/>
              </p:ext>
            </p:extLst>
          </p:nvPr>
        </p:nvGraphicFramePr>
        <p:xfrm>
          <a:off x="1730602" y="5057364"/>
          <a:ext cx="12303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Document" r:id="rId17" imgW="1435779" imgH="774103" progId="Word.Document.8">
                  <p:embed/>
                </p:oleObj>
              </mc:Choice>
              <mc:Fallback>
                <p:oleObj name="Document" r:id="rId17" imgW="1435779" imgH="7741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602" y="5057364"/>
                        <a:ext cx="1230312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068673"/>
              </p:ext>
            </p:extLst>
          </p:nvPr>
        </p:nvGraphicFramePr>
        <p:xfrm>
          <a:off x="534207" y="5683634"/>
          <a:ext cx="10996612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Document" r:id="rId19" imgW="10237106" imgH="1201764" progId="Word.Document.8">
                  <p:embed/>
                </p:oleObj>
              </mc:Choice>
              <mc:Fallback>
                <p:oleObj name="Document" r:id="rId19" imgW="10237106" imgH="12017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207" y="5683634"/>
                        <a:ext cx="10996612" cy="1289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86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62</Words>
  <Application>Microsoft Office PowerPoint</Application>
  <PresentationFormat>宽屏</PresentationFormat>
  <Paragraphs>23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Office 主题</vt:lpstr>
      <vt:lpstr>Microsoft Word 97 - 2003 文档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15</cp:revision>
  <dcterms:created xsi:type="dcterms:W3CDTF">2016-09-14T07:21:26Z</dcterms:created>
  <dcterms:modified xsi:type="dcterms:W3CDTF">2016-09-14T09:03:29Z</dcterms:modified>
</cp:coreProperties>
</file>