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7" r:id="rId8"/>
    <p:sldId id="269" r:id="rId9"/>
    <p:sldId id="270" r:id="rId10"/>
    <p:sldId id="274" r:id="rId11"/>
    <p:sldId id="276" r:id="rId12"/>
    <p:sldId id="279" r:id="rId13"/>
    <p:sldId id="281" r:id="rId14"/>
    <p:sldId id="284" r:id="rId15"/>
    <p:sldId id="286" r:id="rId16"/>
    <p:sldId id="287" r:id="rId17"/>
    <p:sldId id="289" r:id="rId18"/>
    <p:sldId id="292" r:id="rId19"/>
    <p:sldId id="301" r:id="rId20"/>
    <p:sldId id="294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3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2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5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1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8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9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0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6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57FC-5403-44E3-9777-7E5FC335B4B4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894B-0EC5-45AB-8C25-6A47198E3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8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Microsoft_Word_97_-_2003___49.doc"/><Relationship Id="rId12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46.emf"/><Relationship Id="rId10" Type="http://schemas.openxmlformats.org/officeDocument/2006/relationships/oleObject" Target="../embeddings/Microsoft_Word_97_-_2003___50.doc"/><Relationship Id="rId4" Type="http://schemas.openxmlformats.org/officeDocument/2006/relationships/oleObject" Target="../embeddings/Microsoft_Word_97_-_2003___48.doc"/><Relationship Id="rId9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Microsoft_Word_97_-_2003___55.doc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Microsoft_Word_97_-_2003___53.doc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1.emf"/><Relationship Id="rId5" Type="http://schemas.openxmlformats.org/officeDocument/2006/relationships/image" Target="../media/image49.emf"/><Relationship Id="rId10" Type="http://schemas.openxmlformats.org/officeDocument/2006/relationships/oleObject" Target="../embeddings/Microsoft_Word_97_-_2003___54.doc"/><Relationship Id="rId4" Type="http://schemas.openxmlformats.org/officeDocument/2006/relationships/oleObject" Target="../embeddings/Microsoft_Word_97_-_2003___52.doc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Microsoft_Word_97_-_2003___59.doc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Microsoft_Word_97_-_2003___57.doc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5.emf"/><Relationship Id="rId5" Type="http://schemas.openxmlformats.org/officeDocument/2006/relationships/image" Target="../media/image53.emf"/><Relationship Id="rId10" Type="http://schemas.openxmlformats.org/officeDocument/2006/relationships/oleObject" Target="../embeddings/Microsoft_Word_97_-_2003___58.doc"/><Relationship Id="rId4" Type="http://schemas.openxmlformats.org/officeDocument/2006/relationships/oleObject" Target="../embeddings/Microsoft_Word_97_-_2003___56.doc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1.doc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png"/><Relationship Id="rId5" Type="http://schemas.openxmlformats.org/officeDocument/2006/relationships/image" Target="../media/image56.emf"/><Relationship Id="rId4" Type="http://schemas.openxmlformats.org/officeDocument/2006/relationships/oleObject" Target="../embeddings/Microsoft_Word_97_-_2003___60.doc"/><Relationship Id="rId9" Type="http://schemas.openxmlformats.org/officeDocument/2006/relationships/image" Target="../media/image5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9.emf"/><Relationship Id="rId4" Type="http://schemas.openxmlformats.org/officeDocument/2006/relationships/oleObject" Target="../embeddings/Microsoft_Word_97_-_2003___6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Word_97_-_2003___64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Microsoft_Word_97_-_2003___6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5.emf"/><Relationship Id="rId5" Type="http://schemas.openxmlformats.org/officeDocument/2006/relationships/image" Target="../media/image63.emf"/><Relationship Id="rId10" Type="http://schemas.openxmlformats.org/officeDocument/2006/relationships/oleObject" Target="../embeddings/Microsoft_Word_97_-_2003___68.doc"/><Relationship Id="rId4" Type="http://schemas.openxmlformats.org/officeDocument/2006/relationships/oleObject" Target="../embeddings/Microsoft_Word_97_-_2003___66.doc"/><Relationship Id="rId9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6.emf"/><Relationship Id="rId4" Type="http://schemas.openxmlformats.org/officeDocument/2006/relationships/oleObject" Target="../embeddings/Microsoft_Word_97_-_2003___69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0.emf"/><Relationship Id="rId5" Type="http://schemas.openxmlformats.org/officeDocument/2006/relationships/image" Target="../media/image68.emf"/><Relationship Id="rId10" Type="http://schemas.openxmlformats.org/officeDocument/2006/relationships/oleObject" Target="../embeddings/Microsoft_Word_97_-_2003___73.doc"/><Relationship Id="rId4" Type="http://schemas.openxmlformats.org/officeDocument/2006/relationships/oleObject" Target="../embeddings/Microsoft_Word_97_-_2003___71.doc"/><Relationship Id="rId9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emf"/><Relationship Id="rId5" Type="http://schemas.openxmlformats.org/officeDocument/2006/relationships/image" Target="../media/image1.emf"/><Relationship Id="rId10" Type="http://schemas.openxmlformats.org/officeDocument/2006/relationships/oleObject" Target="../embeddings/Microsoft_Word_97_-_2003___3.doc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Microsoft_Word_97_-_2003___77.doc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Microsoft_Word_97_-_2003___75.doc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3.emf"/><Relationship Id="rId5" Type="http://schemas.openxmlformats.org/officeDocument/2006/relationships/image" Target="../media/image71.emf"/><Relationship Id="rId10" Type="http://schemas.openxmlformats.org/officeDocument/2006/relationships/oleObject" Target="../embeddings/Microsoft_Word_97_-_2003___76.doc"/><Relationship Id="rId4" Type="http://schemas.openxmlformats.org/officeDocument/2006/relationships/oleObject" Target="../embeddings/Microsoft_Word_97_-_2003___74.doc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5.emf"/><Relationship Id="rId4" Type="http://schemas.openxmlformats.org/officeDocument/2006/relationships/oleObject" Target="../embeddings/Microsoft_Word_97_-_2003___78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7.emf"/><Relationship Id="rId4" Type="http://schemas.openxmlformats.org/officeDocument/2006/relationships/oleObject" Target="../embeddings/Microsoft_Word_97_-_2003___80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__82.doc"/><Relationship Id="rId4" Type="http://schemas.openxmlformats.org/officeDocument/2006/relationships/image" Target="../media/image7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Microsoft_Word_97_-_2003___7.doc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Microsoft_Word_97_-_2003___5.doc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8.emf"/><Relationship Id="rId25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8.doc"/><Relationship Id="rId20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24" Type="http://schemas.openxmlformats.org/officeDocument/2006/relationships/oleObject" Target="../embeddings/Microsoft_Word_97_-_2003___11.doc"/><Relationship Id="rId5" Type="http://schemas.openxmlformats.org/officeDocument/2006/relationships/image" Target="../media/image4.e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1.emf"/><Relationship Id="rId10" Type="http://schemas.openxmlformats.org/officeDocument/2006/relationships/oleObject" Target="../embeddings/Microsoft_Word_97_-_2003___6.doc"/><Relationship Id="rId19" Type="http://schemas.openxmlformats.org/officeDocument/2006/relationships/oleObject" Target="../embeddings/Microsoft_Word_97_-_2003___9.doc"/><Relationship Id="rId4" Type="http://schemas.openxmlformats.org/officeDocument/2006/relationships/oleObject" Target="../embeddings/Microsoft_Word_97_-_2003___4.doc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emf"/><Relationship Id="rId22" Type="http://schemas.openxmlformats.org/officeDocument/2006/relationships/oleObject" Target="../embeddings/Microsoft_Word_97_-_2003___10.doc"/><Relationship Id="rId27" Type="http://schemas.openxmlformats.org/officeDocument/2006/relationships/oleObject" Target="../embeddings/Microsoft_Word_97_-_2003___12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Microsoft_Word_97_-_2003___16.doc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Microsoft_Word_97_-_2003___14.doc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7.doc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4.emf"/><Relationship Id="rId5" Type="http://schemas.openxmlformats.org/officeDocument/2006/relationships/image" Target="../media/image12.emf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Microsoft_Word_97_-_2003___15.doc"/><Relationship Id="rId4" Type="http://schemas.openxmlformats.org/officeDocument/2006/relationships/oleObject" Target="../embeddings/Microsoft_Word_97_-_2003___13.doc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Microsoft_Word_97_-_2003___21.doc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Microsoft_Word_97_-_2003___19.doc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2.doc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Microsoft_Word_97_-_2003___20.doc"/><Relationship Id="rId19" Type="http://schemas.openxmlformats.org/officeDocument/2006/relationships/oleObject" Target="../embeddings/Microsoft_Word_97_-_2003___23.doc"/><Relationship Id="rId4" Type="http://schemas.openxmlformats.org/officeDocument/2006/relationships/oleObject" Target="../embeddings/Microsoft_Word_97_-_2003___18.doc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Microsoft_Word_97_-_2003___27.doc"/><Relationship Id="rId18" Type="http://schemas.openxmlformats.org/officeDocument/2006/relationships/oleObject" Target="../embeddings/oleObject29.bin"/><Relationship Id="rId26" Type="http://schemas.openxmlformats.org/officeDocument/2006/relationships/image" Target="../media/image30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Microsoft_Word_97_-_2003___25.doc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7.emf"/><Relationship Id="rId25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8.doc"/><Relationship Id="rId20" Type="http://schemas.openxmlformats.org/officeDocument/2006/relationships/image" Target="../media/image28.emf"/><Relationship Id="rId29" Type="http://schemas.openxmlformats.org/officeDocument/2006/relationships/image" Target="../media/image31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e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23.emf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29.emf"/><Relationship Id="rId28" Type="http://schemas.openxmlformats.org/officeDocument/2006/relationships/oleObject" Target="../embeddings/Microsoft_Word_97_-_2003___32.doc"/><Relationship Id="rId10" Type="http://schemas.openxmlformats.org/officeDocument/2006/relationships/oleObject" Target="../embeddings/Microsoft_Word_97_-_2003___26.doc"/><Relationship Id="rId19" Type="http://schemas.openxmlformats.org/officeDocument/2006/relationships/oleObject" Target="../embeddings/Microsoft_Word_97_-_2003___29.doc"/><Relationship Id="rId4" Type="http://schemas.openxmlformats.org/officeDocument/2006/relationships/oleObject" Target="../embeddings/Microsoft_Word_97_-_2003___24.doc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6.emf"/><Relationship Id="rId22" Type="http://schemas.openxmlformats.org/officeDocument/2006/relationships/oleObject" Target="../embeddings/Microsoft_Word_97_-_2003___30.doc"/><Relationship Id="rId27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Microsoft_Word_97_-_2003___36.doc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Microsoft_Word_97_-_2003___34.doc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37.doc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4.emf"/><Relationship Id="rId5" Type="http://schemas.openxmlformats.org/officeDocument/2006/relationships/image" Target="../media/image32.emf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Microsoft_Word_97_-_2003___35.doc"/><Relationship Id="rId19" Type="http://schemas.openxmlformats.org/officeDocument/2006/relationships/oleObject" Target="../embeddings/Microsoft_Word_97_-_2003___38.doc"/><Relationship Id="rId4" Type="http://schemas.openxmlformats.org/officeDocument/2006/relationships/oleObject" Target="../embeddings/Microsoft_Word_97_-_2003___33.doc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Microsoft_Word_97_-_2003___4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0.emf"/><Relationship Id="rId5" Type="http://schemas.openxmlformats.org/officeDocument/2006/relationships/image" Target="../media/image38.emf"/><Relationship Id="rId10" Type="http://schemas.openxmlformats.org/officeDocument/2006/relationships/oleObject" Target="../embeddings/Microsoft_Word_97_-_2003___41.doc"/><Relationship Id="rId4" Type="http://schemas.openxmlformats.org/officeDocument/2006/relationships/oleObject" Target="../embeddings/Microsoft_Word_97_-_2003___39.doc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Microsoft_Word_97_-_2003___45.doc"/><Relationship Id="rId18" Type="http://schemas.openxmlformats.org/officeDocument/2006/relationships/oleObject" Target="../embeddings/Microsoft_Word_97_-_2003___47.doc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Microsoft_Word_97_-_2003___43.doc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46.doc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3.emf"/><Relationship Id="rId5" Type="http://schemas.openxmlformats.org/officeDocument/2006/relationships/image" Target="../media/image41.emf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Microsoft_Word_97_-_2003___44.doc"/><Relationship Id="rId19" Type="http://schemas.openxmlformats.org/officeDocument/2006/relationships/image" Target="../media/image45.emf"/><Relationship Id="rId4" Type="http://schemas.openxmlformats.org/officeDocument/2006/relationships/oleObject" Target="../embeddings/Microsoft_Word_97_-_2003___42.doc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同角三角函数的基本关系式与诱导公式</a:t>
            </a:r>
          </a:p>
        </p:txBody>
      </p:sp>
    </p:spTree>
    <p:extLst>
      <p:ext uri="{BB962C8B-B14F-4D97-AF65-F5344CB8AC3E}">
        <p14:creationId xmlns:p14="http://schemas.microsoft.com/office/powerpoint/2010/main" val="12952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90060"/>
              </p:ext>
            </p:extLst>
          </p:nvPr>
        </p:nvGraphicFramePr>
        <p:xfrm>
          <a:off x="1121456" y="550635"/>
          <a:ext cx="8969375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Document" r:id="rId4" imgW="9477358" imgH="3074489" progId="Word.Document.8">
                  <p:embed/>
                </p:oleObj>
              </mc:Choice>
              <mc:Fallback>
                <p:oleObj name="Document" r:id="rId4" imgW="9477358" imgH="30744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456" y="550635"/>
                        <a:ext cx="8969375" cy="291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30049"/>
              </p:ext>
            </p:extLst>
          </p:nvPr>
        </p:nvGraphicFramePr>
        <p:xfrm>
          <a:off x="5943601" y="305027"/>
          <a:ext cx="648834" cy="100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Document" r:id="rId7" imgW="316510" imgH="481209" progId="Word.Document.8">
                  <p:embed/>
                </p:oleObj>
              </mc:Choice>
              <mc:Fallback>
                <p:oleObj name="Document" r:id="rId7" imgW="316510" imgH="481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05027"/>
                        <a:ext cx="648834" cy="1004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6448"/>
              </p:ext>
            </p:extLst>
          </p:nvPr>
        </p:nvGraphicFramePr>
        <p:xfrm>
          <a:off x="8915401" y="2009547"/>
          <a:ext cx="648834" cy="100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10" imgW="316510" imgH="481209" progId="Word.Document.8">
                  <p:embed/>
                </p:oleObj>
              </mc:Choice>
              <mc:Fallback>
                <p:oleObj name="Document" r:id="rId10" imgW="316510" imgH="481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2009547"/>
                        <a:ext cx="648834" cy="1004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40461"/>
              </p:ext>
            </p:extLst>
          </p:nvPr>
        </p:nvGraphicFramePr>
        <p:xfrm>
          <a:off x="1491343" y="3374572"/>
          <a:ext cx="86868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Document" r:id="rId12" imgW="9318266" imgH="3627574" progId="Word.Document.8">
                  <p:embed/>
                </p:oleObj>
              </mc:Choice>
              <mc:Fallback>
                <p:oleObj name="Document" r:id="rId12" imgW="9318266" imgH="3627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343" y="3374572"/>
                        <a:ext cx="8686800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8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8261" y="359682"/>
            <a:ext cx="7920038" cy="49211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同角三角函数的基本关系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95140"/>
              </p:ext>
            </p:extLst>
          </p:nvPr>
        </p:nvGraphicFramePr>
        <p:xfrm>
          <a:off x="753156" y="951367"/>
          <a:ext cx="8088312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4" imgW="9025695" imgH="3197038" progId="Word.Document.8">
                  <p:embed/>
                </p:oleObj>
              </mc:Choice>
              <mc:Fallback>
                <p:oleObj name="Document" r:id="rId4" imgW="9025695" imgH="31970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56" y="951367"/>
                        <a:ext cx="8088312" cy="287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9712"/>
              </p:ext>
            </p:extLst>
          </p:nvPr>
        </p:nvGraphicFramePr>
        <p:xfrm>
          <a:off x="1162731" y="3714750"/>
          <a:ext cx="7678737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Document" r:id="rId7" imgW="8708232" imgH="3560011" progId="Word.Document.8">
                  <p:embed/>
                </p:oleObj>
              </mc:Choice>
              <mc:Fallback>
                <p:oleObj name="Document" r:id="rId7" imgW="8708232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731" y="3714750"/>
                        <a:ext cx="7678737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485248"/>
              </p:ext>
            </p:extLst>
          </p:nvPr>
        </p:nvGraphicFramePr>
        <p:xfrm>
          <a:off x="8192634" y="951367"/>
          <a:ext cx="648834" cy="100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Document" r:id="rId10" imgW="316510" imgH="480131" progId="Word.Document.8">
                  <p:embed/>
                </p:oleObj>
              </mc:Choice>
              <mc:Fallback>
                <p:oleObj name="Document" r:id="rId10" imgW="316510" imgH="480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2634" y="951367"/>
                        <a:ext cx="648834" cy="1004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88449"/>
              </p:ext>
            </p:extLst>
          </p:nvPr>
        </p:nvGraphicFramePr>
        <p:xfrm>
          <a:off x="8198304" y="2214835"/>
          <a:ext cx="648834" cy="100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13" imgW="316510" imgH="478693" progId="Word.Document.8">
                  <p:embed/>
                </p:oleObj>
              </mc:Choice>
              <mc:Fallback>
                <p:oleObj name="Document" r:id="rId13" imgW="316510" imgH="478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304" y="2214835"/>
                        <a:ext cx="648834" cy="1004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4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37695"/>
              </p:ext>
            </p:extLst>
          </p:nvPr>
        </p:nvGraphicFramePr>
        <p:xfrm>
          <a:off x="933904" y="393927"/>
          <a:ext cx="7315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4" imgW="7645452" imgH="2286730" progId="Word.Document.8">
                  <p:embed/>
                </p:oleObj>
              </mc:Choice>
              <mc:Fallback>
                <p:oleObj name="Document" r:id="rId4" imgW="7645452" imgH="22867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904" y="393927"/>
                        <a:ext cx="731520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16542"/>
              </p:ext>
            </p:extLst>
          </p:nvPr>
        </p:nvGraphicFramePr>
        <p:xfrm>
          <a:off x="1210582" y="2858633"/>
          <a:ext cx="8332440" cy="319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Document" r:id="rId7" imgW="8454261" imgH="3227585" progId="Word.Document.8">
                  <p:embed/>
                </p:oleObj>
              </mc:Choice>
              <mc:Fallback>
                <p:oleObj name="Document" r:id="rId7" imgW="8454261" imgH="32275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582" y="2858633"/>
                        <a:ext cx="8332440" cy="31938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91453"/>
              </p:ext>
            </p:extLst>
          </p:nvPr>
        </p:nvGraphicFramePr>
        <p:xfrm>
          <a:off x="4137706" y="1682296"/>
          <a:ext cx="228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Document" r:id="rId10" imgW="254943" imgH="712290" progId="Word.Document.8">
                  <p:embed/>
                </p:oleObj>
              </mc:Choice>
              <mc:Fallback>
                <p:oleObj name="Document" r:id="rId10" imgW="254943" imgH="71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706" y="1682296"/>
                        <a:ext cx="2286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258909"/>
              </p:ext>
            </p:extLst>
          </p:nvPr>
        </p:nvGraphicFramePr>
        <p:xfrm>
          <a:off x="6897234" y="393927"/>
          <a:ext cx="648834" cy="100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Document" r:id="rId13" imgW="316510" imgH="480131" progId="Word.Document.8">
                  <p:embed/>
                </p:oleObj>
              </mc:Choice>
              <mc:Fallback>
                <p:oleObj name="Document" r:id="rId13" imgW="316510" imgH="480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234" y="393927"/>
                        <a:ext cx="648834" cy="1004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1748" y="436359"/>
            <a:ext cx="7920037" cy="880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同角三角函数关系、诱导公式在三角形中的应用 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81213"/>
              </p:ext>
            </p:extLst>
          </p:nvPr>
        </p:nvGraphicFramePr>
        <p:xfrm>
          <a:off x="725942" y="1419453"/>
          <a:ext cx="8673646" cy="383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4" imgW="7567890" imgH="3336836" progId="Word.Document.8">
                  <p:embed/>
                </p:oleObj>
              </mc:Choice>
              <mc:Fallback>
                <p:oleObj name="Document" r:id="rId4" imgW="7567890" imgH="33368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42" y="1419453"/>
                        <a:ext cx="8673646" cy="38374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59" y="1317173"/>
            <a:ext cx="20542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022208"/>
              </p:ext>
            </p:extLst>
          </p:nvPr>
        </p:nvGraphicFramePr>
        <p:xfrm>
          <a:off x="860198" y="4979081"/>
          <a:ext cx="6778541" cy="157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Document" r:id="rId8" imgW="6672499" imgH="1582347" progId="Word.Document.8">
                  <p:embed/>
                </p:oleObj>
              </mc:Choice>
              <mc:Fallback>
                <p:oleObj name="Document" r:id="rId8" imgW="6672499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98" y="4979081"/>
                        <a:ext cx="6778541" cy="15741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620774"/>
              </p:ext>
            </p:extLst>
          </p:nvPr>
        </p:nvGraphicFramePr>
        <p:xfrm>
          <a:off x="1480684" y="219755"/>
          <a:ext cx="9097962" cy="663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10432634" imgH="8102205" progId="Word.Document.8">
                  <p:embed/>
                </p:oleObj>
              </mc:Choice>
              <mc:Fallback>
                <p:oleObj name="Document" r:id="rId4" imgW="10432634" imgH="81022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684" y="219755"/>
                        <a:ext cx="9097962" cy="6638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0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896805"/>
              </p:ext>
            </p:extLst>
          </p:nvPr>
        </p:nvGraphicFramePr>
        <p:xfrm>
          <a:off x="1606550" y="831850"/>
          <a:ext cx="7432675" cy="310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7764500" imgH="3237648" progId="Word.Document.8">
                  <p:embed/>
                </p:oleObj>
              </mc:Choice>
              <mc:Fallback>
                <p:oleObj name="Document" r:id="rId3" imgW="7764500" imgH="3237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831850"/>
                        <a:ext cx="7432675" cy="3106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9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11562"/>
              </p:ext>
            </p:extLst>
          </p:nvPr>
        </p:nvGraphicFramePr>
        <p:xfrm>
          <a:off x="400504" y="289379"/>
          <a:ext cx="115697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Document" r:id="rId4" imgW="11090649" imgH="1859428" progId="Word.Document.8">
                  <p:embed/>
                </p:oleObj>
              </mc:Choice>
              <mc:Fallback>
                <p:oleObj name="Document" r:id="rId4" imgW="11090649" imgH="1859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04" y="289379"/>
                        <a:ext cx="11569700" cy="1946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59397"/>
              </p:ext>
            </p:extLst>
          </p:nvPr>
        </p:nvGraphicFramePr>
        <p:xfrm>
          <a:off x="909864" y="2235654"/>
          <a:ext cx="9623425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7" imgW="9407011" imgH="4204018" progId="Word.Document.8">
                  <p:embed/>
                </p:oleObj>
              </mc:Choice>
              <mc:Fallback>
                <p:oleObj name="Document" r:id="rId7" imgW="9407011" imgH="4204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64" y="2235654"/>
                        <a:ext cx="9623425" cy="4303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320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8175" y="403225"/>
            <a:ext cx="7920038" cy="64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思想方法　</a:t>
            </a:r>
            <a:r>
              <a:rPr lang="en-US" sz="2400" b="1" dirty="0"/>
              <a:t>9.</a:t>
            </a:r>
            <a:r>
              <a:rPr lang="zh-CN" altLang="en-US" sz="2400" b="1" dirty="0"/>
              <a:t>方程思想在三角函数求值中的应用</a:t>
            </a:r>
          </a:p>
          <a:p>
            <a:pPr>
              <a:lnSpc>
                <a:spcPts val="35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35518"/>
              </p:ext>
            </p:extLst>
          </p:nvPr>
        </p:nvGraphicFramePr>
        <p:xfrm>
          <a:off x="686140" y="1045029"/>
          <a:ext cx="10444162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Document" r:id="rId4" imgW="11834523" imgH="799619" progId="Word.Document.8">
                  <p:embed/>
                </p:oleObj>
              </mc:Choice>
              <mc:Fallback>
                <p:oleObj name="Document" r:id="rId4" imgW="11834523" imgH="7996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40" y="1045029"/>
                        <a:ext cx="10444162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754180"/>
              </p:ext>
            </p:extLst>
          </p:nvPr>
        </p:nvGraphicFramePr>
        <p:xfrm>
          <a:off x="9400948" y="842509"/>
          <a:ext cx="692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ocument" r:id="rId7" imgW="770461" imgH="801775" progId="Word.Document.8">
                  <p:embed/>
                </p:oleObj>
              </mc:Choice>
              <mc:Fallback>
                <p:oleObj name="Document" r:id="rId7" imgW="770461" imgH="801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948" y="842509"/>
                        <a:ext cx="6921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054004"/>
              </p:ext>
            </p:extLst>
          </p:nvPr>
        </p:nvGraphicFramePr>
        <p:xfrm>
          <a:off x="1088570" y="1772104"/>
          <a:ext cx="10245499" cy="317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Document" r:id="rId10" imgW="10563227" imgH="3278257" progId="Word.Document.8">
                  <p:embed/>
                </p:oleObj>
              </mc:Choice>
              <mc:Fallback>
                <p:oleObj name="Document" r:id="rId10" imgW="10563227" imgH="32782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570" y="1772104"/>
                        <a:ext cx="10245499" cy="31758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3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956604"/>
              </p:ext>
            </p:extLst>
          </p:nvPr>
        </p:nvGraphicFramePr>
        <p:xfrm>
          <a:off x="1199697" y="374196"/>
          <a:ext cx="9472613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4" imgW="9385727" imgH="3955687" progId="Word.Document.8">
                  <p:embed/>
                </p:oleObj>
              </mc:Choice>
              <mc:Fallback>
                <p:oleObj name="Document" r:id="rId4" imgW="9385727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697" y="374196"/>
                        <a:ext cx="9472613" cy="3938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858442"/>
              </p:ext>
            </p:extLst>
          </p:nvPr>
        </p:nvGraphicFramePr>
        <p:xfrm>
          <a:off x="1419738" y="4608740"/>
          <a:ext cx="9252572" cy="1334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7" imgW="8940918" imgH="1281187" progId="Word.Document.8">
                  <p:embed/>
                </p:oleObj>
              </mc:Choice>
              <mc:Fallback>
                <p:oleObj name="Document" r:id="rId7" imgW="8940918" imgH="12811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738" y="4608740"/>
                        <a:ext cx="9252572" cy="13348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0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06541"/>
              </p:ext>
            </p:extLst>
          </p:nvPr>
        </p:nvGraphicFramePr>
        <p:xfrm>
          <a:off x="740228" y="325664"/>
          <a:ext cx="91328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4" imgW="10779318" imgH="2240370" progId="Word.Document.8">
                  <p:embed/>
                </p:oleObj>
              </mc:Choice>
              <mc:Fallback>
                <p:oleObj name="Document" r:id="rId4" imgW="10779318" imgH="2240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28" y="325664"/>
                        <a:ext cx="9132888" cy="2286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519376"/>
              </p:ext>
            </p:extLst>
          </p:nvPr>
        </p:nvGraphicFramePr>
        <p:xfrm>
          <a:off x="8609580" y="568325"/>
          <a:ext cx="2809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7" imgW="260162" imgH="350035" progId="Word.Document.8">
                  <p:embed/>
                </p:oleObj>
              </mc:Choice>
              <mc:Fallback>
                <p:oleObj name="Document" r:id="rId7" imgW="260162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580" y="568325"/>
                        <a:ext cx="28098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01230"/>
              </p:ext>
            </p:extLst>
          </p:nvPr>
        </p:nvGraphicFramePr>
        <p:xfrm>
          <a:off x="654723" y="2611664"/>
          <a:ext cx="11537277" cy="226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10" imgW="10912436" imgH="2121775" progId="Word.Document.8">
                  <p:embed/>
                </p:oleObj>
              </mc:Choice>
              <mc:Fallback>
                <p:oleObj name="Document" r:id="rId10" imgW="10912436" imgH="2121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23" y="2611664"/>
                        <a:ext cx="11537277" cy="22601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6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60655"/>
              </p:ext>
            </p:extLst>
          </p:nvPr>
        </p:nvGraphicFramePr>
        <p:xfrm>
          <a:off x="845003" y="1071336"/>
          <a:ext cx="10650253" cy="196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9348930" imgH="1711005" progId="Word.Document.8">
                  <p:embed/>
                </p:oleObj>
              </mc:Choice>
              <mc:Fallback>
                <p:oleObj name="Document" r:id="rId4" imgW="9348930" imgH="1711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03" y="1071336"/>
                        <a:ext cx="10650253" cy="19657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40081"/>
              </p:ext>
            </p:extLst>
          </p:nvPr>
        </p:nvGraphicFramePr>
        <p:xfrm>
          <a:off x="2688771" y="2205265"/>
          <a:ext cx="1031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7" imgW="921163" imgH="790994" progId="Word.Document.8">
                  <p:embed/>
                </p:oleObj>
              </mc:Choice>
              <mc:Fallback>
                <p:oleObj name="Document" r:id="rId7" imgW="921163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771" y="2205265"/>
                        <a:ext cx="10318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82164"/>
              </p:ext>
            </p:extLst>
          </p:nvPr>
        </p:nvGraphicFramePr>
        <p:xfrm>
          <a:off x="1301750" y="3036888"/>
          <a:ext cx="8347075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10" imgW="8094229" imgH="3384274" progId="Word.Document.8">
                  <p:embed/>
                </p:oleObj>
              </mc:Choice>
              <mc:Fallback>
                <p:oleObj name="Document" r:id="rId10" imgW="8094229" imgH="33842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036888"/>
                        <a:ext cx="8347075" cy="3492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9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01047"/>
              </p:ext>
            </p:extLst>
          </p:nvPr>
        </p:nvGraphicFramePr>
        <p:xfrm>
          <a:off x="525463" y="566737"/>
          <a:ext cx="103346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Document" r:id="rId4" imgW="8467609" imgH="990809" progId="Word.Document.8">
                  <p:embed/>
                </p:oleObj>
              </mc:Choice>
              <mc:Fallback>
                <p:oleObj name="Document" r:id="rId4" imgW="8467609" imgH="9908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566737"/>
                        <a:ext cx="10334625" cy="1214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43380"/>
              </p:ext>
            </p:extLst>
          </p:nvPr>
        </p:nvGraphicFramePr>
        <p:xfrm>
          <a:off x="3080432" y="1008062"/>
          <a:ext cx="9017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Document" r:id="rId7" imgW="833080" imgH="712290" progId="Word.Document.8">
                  <p:embed/>
                </p:oleObj>
              </mc:Choice>
              <mc:Fallback>
                <p:oleObj name="Document" r:id="rId7" imgW="833080" imgH="71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432" y="1008062"/>
                        <a:ext cx="9017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08316"/>
              </p:ext>
            </p:extLst>
          </p:nvPr>
        </p:nvGraphicFramePr>
        <p:xfrm>
          <a:off x="659038" y="1926771"/>
          <a:ext cx="10201050" cy="217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Document" r:id="rId10" imgW="10912436" imgH="2315121" progId="Word.Document.8">
                  <p:embed/>
                </p:oleObj>
              </mc:Choice>
              <mc:Fallback>
                <p:oleObj name="Document" r:id="rId10" imgW="10912436" imgH="2315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38" y="1926771"/>
                        <a:ext cx="10201050" cy="21794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2298"/>
              </p:ext>
            </p:extLst>
          </p:nvPr>
        </p:nvGraphicFramePr>
        <p:xfrm>
          <a:off x="659038" y="3936696"/>
          <a:ext cx="9261475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Document" r:id="rId13" imgW="10484943" imgH="2373340" progId="Word.Document.8">
                  <p:embed/>
                </p:oleObj>
              </mc:Choice>
              <mc:Fallback>
                <p:oleObj name="Document" r:id="rId13" imgW="10484943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38" y="3936696"/>
                        <a:ext cx="9261475" cy="201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3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886687"/>
              </p:ext>
            </p:extLst>
          </p:nvPr>
        </p:nvGraphicFramePr>
        <p:xfrm>
          <a:off x="1019175" y="137432"/>
          <a:ext cx="990600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9560332" imgH="3508979" progId="Word.Document.8">
                  <p:embed/>
                </p:oleObj>
              </mc:Choice>
              <mc:Fallback>
                <p:oleObj name="Document" r:id="rId4" imgW="9560332" imgH="35089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37432"/>
                        <a:ext cx="9906000" cy="363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335251"/>
              </p:ext>
            </p:extLst>
          </p:nvPr>
        </p:nvGraphicFramePr>
        <p:xfrm>
          <a:off x="1132341" y="3849461"/>
          <a:ext cx="9503433" cy="280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7" imgW="9182262" imgH="2676297" progId="Word.Document.8">
                  <p:embed/>
                </p:oleObj>
              </mc:Choice>
              <mc:Fallback>
                <p:oleObj name="Document" r:id="rId7" imgW="9182262" imgH="26762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341" y="3849461"/>
                        <a:ext cx="9503433" cy="28017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7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84544"/>
              </p:ext>
            </p:extLst>
          </p:nvPr>
        </p:nvGraphicFramePr>
        <p:xfrm>
          <a:off x="1139140" y="965086"/>
          <a:ext cx="9228595" cy="267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10622390" imgH="1633738" progId="Word.Document.8">
                  <p:embed/>
                </p:oleObj>
              </mc:Choice>
              <mc:Fallback>
                <p:oleObj name="Document" r:id="rId4" imgW="10622390" imgH="16337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140" y="965086"/>
                        <a:ext cx="9228595" cy="26710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7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283429"/>
              </p:ext>
            </p:extLst>
          </p:nvPr>
        </p:nvGraphicFramePr>
        <p:xfrm>
          <a:off x="616399" y="130402"/>
          <a:ext cx="100584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3" imgW="8111184" imgH="2195088" progId="Word.Document.8">
                  <p:embed/>
                </p:oleObj>
              </mc:Choice>
              <mc:Fallback>
                <p:oleObj name="Document" r:id="rId3" imgW="8111184" imgH="21950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99" y="130402"/>
                        <a:ext cx="10058400" cy="2730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97121"/>
              </p:ext>
            </p:extLst>
          </p:nvPr>
        </p:nvGraphicFramePr>
        <p:xfrm>
          <a:off x="620713" y="2860675"/>
          <a:ext cx="11255375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5" imgW="8302745" imgH="2195448" progId="Word.Document.8">
                  <p:embed/>
                </p:oleObj>
              </mc:Choice>
              <mc:Fallback>
                <p:oleObj name="Document" r:id="rId5" imgW="8302745" imgH="2195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860675"/>
                        <a:ext cx="11255375" cy="2978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2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65222"/>
              </p:ext>
            </p:extLst>
          </p:nvPr>
        </p:nvGraphicFramePr>
        <p:xfrm>
          <a:off x="1349830" y="1490683"/>
          <a:ext cx="8746700" cy="579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4" imgW="8365744" imgH="5981905" progId="Word.Document.8">
                  <p:embed/>
                </p:oleObj>
              </mc:Choice>
              <mc:Fallback>
                <p:oleObj name="Document" r:id="rId4" imgW="8365744" imgH="59819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30" y="1490683"/>
                        <a:ext cx="8746700" cy="57968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3934214" y="551776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4667240" y="1785926"/>
            <a:ext cx="1926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sin</a:t>
            </a:r>
            <a:r>
              <a:rPr lang="en-US" sz="2000" baseline="30000" dirty="0"/>
              <a:t>2</a:t>
            </a:r>
            <a:r>
              <a:rPr lang="en-US" altLang="zh-CN" sz="2000" i="1" dirty="0"/>
              <a:t>α</a:t>
            </a:r>
            <a:r>
              <a:rPr lang="zh-CN" altLang="en-US" sz="2000" dirty="0"/>
              <a:t>＋</a:t>
            </a:r>
            <a:r>
              <a:rPr lang="en-US" sz="2000" dirty="0"/>
              <a:t>cos</a:t>
            </a:r>
            <a:r>
              <a:rPr lang="en-US" sz="2000" baseline="30000" dirty="0"/>
              <a:t>2</a:t>
            </a:r>
            <a:r>
              <a:rPr lang="en-US" altLang="zh-CN" sz="2000" i="1" dirty="0"/>
              <a:t>α</a:t>
            </a:r>
            <a:r>
              <a:rPr lang="zh-CN" altLang="en-US" sz="2000" dirty="0"/>
              <a:t>＝</a:t>
            </a:r>
            <a:r>
              <a:rPr lang="en-US" sz="2000" dirty="0"/>
              <a:t>1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4278330" y="2000241"/>
          <a:ext cx="438943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7" imgW="4847478" imgH="1569185" progId="Word.Document.8">
                  <p:embed/>
                </p:oleObj>
              </mc:Choice>
              <mc:Fallback>
                <p:oleObj name="Document" r:id="rId7" imgW="4847478" imgH="1569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30" y="2000241"/>
                        <a:ext cx="4389438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68840"/>
              </p:ext>
            </p:extLst>
          </p:nvPr>
        </p:nvGraphicFramePr>
        <p:xfrm>
          <a:off x="3876226" y="4608976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10" imgW="1848166" imgH="822211" progId="Word.Document.8">
                  <p:embed/>
                </p:oleObj>
              </mc:Choice>
              <mc:Fallback>
                <p:oleObj name="Document" r:id="rId10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226" y="4608976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425404"/>
              </p:ext>
            </p:extLst>
          </p:nvPr>
        </p:nvGraphicFramePr>
        <p:xfrm>
          <a:off x="3927011" y="4940759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13" imgW="1848166" imgH="822211" progId="Word.Document.8">
                  <p:embed/>
                </p:oleObj>
              </mc:Choice>
              <mc:Fallback>
                <p:oleObj name="Document" r:id="rId13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011" y="4940759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09964"/>
              </p:ext>
            </p:extLst>
          </p:nvPr>
        </p:nvGraphicFramePr>
        <p:xfrm>
          <a:off x="5947928" y="4940759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16" imgW="1848166" imgH="822211" progId="Word.Document.8">
                  <p:embed/>
                </p:oleObj>
              </mc:Choice>
              <mc:Fallback>
                <p:oleObj name="Document" r:id="rId16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928" y="4940759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776670"/>
              </p:ext>
            </p:extLst>
          </p:nvPr>
        </p:nvGraphicFramePr>
        <p:xfrm>
          <a:off x="5070019" y="4571966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19" imgW="1848166" imgH="822211" progId="Word.Document.8">
                  <p:embed/>
                </p:oleObj>
              </mc:Choice>
              <mc:Fallback>
                <p:oleObj name="Document" r:id="rId19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019" y="4571966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32584"/>
              </p:ext>
            </p:extLst>
          </p:nvPr>
        </p:nvGraphicFramePr>
        <p:xfrm>
          <a:off x="8474109" y="4940759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22" imgW="1848166" imgH="822211" progId="Word.Document.8">
                  <p:embed/>
                </p:oleObj>
              </mc:Choice>
              <mc:Fallback>
                <p:oleObj name="Document" r:id="rId22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109" y="4940759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815500"/>
              </p:ext>
            </p:extLst>
          </p:nvPr>
        </p:nvGraphicFramePr>
        <p:xfrm>
          <a:off x="4212763" y="5297949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24" imgW="1848166" imgH="822211" progId="Word.Document.8">
                  <p:embed/>
                </p:oleObj>
              </mc:Choice>
              <mc:Fallback>
                <p:oleObj name="Document" r:id="rId24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763" y="5297949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848863"/>
              </p:ext>
            </p:extLst>
          </p:nvPr>
        </p:nvGraphicFramePr>
        <p:xfrm>
          <a:off x="5070019" y="5297949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27" imgW="1848166" imgH="822211" progId="Word.Document.8">
                  <p:embed/>
                </p:oleObj>
              </mc:Choice>
              <mc:Fallback>
                <p:oleObj name="Document" r:id="rId27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019" y="5297949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9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974084"/>
              </p:ext>
            </p:extLst>
          </p:nvPr>
        </p:nvGraphicFramePr>
        <p:xfrm>
          <a:off x="1169957" y="1177252"/>
          <a:ext cx="10436256" cy="426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4" imgW="8031819" imgH="3263523" progId="Word.Document.8">
                  <p:embed/>
                </p:oleObj>
              </mc:Choice>
              <mc:Fallback>
                <p:oleObj name="Document" r:id="rId4" imgW="8031819" imgH="32635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57" y="1177252"/>
                        <a:ext cx="10436256" cy="42626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96542"/>
              </p:ext>
            </p:extLst>
          </p:nvPr>
        </p:nvGraphicFramePr>
        <p:xfrm>
          <a:off x="3061593" y="1803848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7" imgW="1848166" imgH="822211" progId="Word.Document.8">
                  <p:embed/>
                </p:oleObj>
              </mc:Choice>
              <mc:Fallback>
                <p:oleObj name="Document" r:id="rId7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593" y="1803848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194400"/>
              </p:ext>
            </p:extLst>
          </p:nvPr>
        </p:nvGraphicFramePr>
        <p:xfrm>
          <a:off x="1847147" y="2173738"/>
          <a:ext cx="2706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10" imgW="2298333" imgH="824011" progId="Word.Document.8">
                  <p:embed/>
                </p:oleObj>
              </mc:Choice>
              <mc:Fallback>
                <p:oleObj name="Document" r:id="rId10" imgW="2298333" imgH="82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147" y="2173738"/>
                        <a:ext cx="270668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18982"/>
              </p:ext>
            </p:extLst>
          </p:nvPr>
        </p:nvGraphicFramePr>
        <p:xfrm>
          <a:off x="1557993" y="4175474"/>
          <a:ext cx="2706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13" imgW="2298333" imgH="824011" progId="Word.Document.8">
                  <p:embed/>
                </p:oleObj>
              </mc:Choice>
              <mc:Fallback>
                <p:oleObj name="Document" r:id="rId13" imgW="2298333" imgH="82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993" y="4175474"/>
                        <a:ext cx="270668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13950"/>
              </p:ext>
            </p:extLst>
          </p:nvPr>
        </p:nvGraphicFramePr>
        <p:xfrm>
          <a:off x="9758174" y="4277413"/>
          <a:ext cx="2706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16" imgW="2308049" imgH="824011" progId="Word.Document.8">
                  <p:embed/>
                </p:oleObj>
              </mc:Choice>
              <mc:Fallback>
                <p:oleObj name="Document" r:id="rId16" imgW="2308049" imgH="82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8174" y="4277413"/>
                        <a:ext cx="270668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01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06675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49891"/>
              </p:ext>
            </p:extLst>
          </p:nvPr>
        </p:nvGraphicFramePr>
        <p:xfrm>
          <a:off x="9113385" y="1815402"/>
          <a:ext cx="8794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ocument" r:id="rId4" imgW="972356" imgH="732056" progId="Word.Document.8">
                  <p:embed/>
                </p:oleObj>
              </mc:Choice>
              <mc:Fallback>
                <p:oleObj name="Document" r:id="rId4" imgW="972356" imgH="7320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385" y="1815402"/>
                        <a:ext cx="879475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83670"/>
              </p:ext>
            </p:extLst>
          </p:nvPr>
        </p:nvGraphicFramePr>
        <p:xfrm>
          <a:off x="1031876" y="1899550"/>
          <a:ext cx="92027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Document" r:id="rId7" imgW="10428666" imgH="831244" progId="Word.Document.8">
                  <p:embed/>
                </p:oleObj>
              </mc:Choice>
              <mc:Fallback>
                <p:oleObj name="Document" r:id="rId7" imgW="10428666" imgH="831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6" y="1899550"/>
                        <a:ext cx="9202737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166924"/>
              </p:ext>
            </p:extLst>
          </p:nvPr>
        </p:nvGraphicFramePr>
        <p:xfrm>
          <a:off x="1371599" y="2825951"/>
          <a:ext cx="9618237" cy="89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10" imgW="8998278" imgH="833400" progId="Word.Document.8">
                  <p:embed/>
                </p:oleObj>
              </mc:Choice>
              <mc:Fallback>
                <p:oleObj name="Document" r:id="rId10" imgW="8998278" imgH="833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2825951"/>
                        <a:ext cx="9618237" cy="8948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60649"/>
              </p:ext>
            </p:extLst>
          </p:nvPr>
        </p:nvGraphicFramePr>
        <p:xfrm>
          <a:off x="1031875" y="3857625"/>
          <a:ext cx="961231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13" imgW="10741078" imgH="989371" progId="Word.Document.8">
                  <p:embed/>
                </p:oleObj>
              </mc:Choice>
              <mc:Fallback>
                <p:oleObj name="Document" r:id="rId13" imgW="10741078" imgH="989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857625"/>
                        <a:ext cx="9612313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76121"/>
              </p:ext>
            </p:extLst>
          </p:nvPr>
        </p:nvGraphicFramePr>
        <p:xfrm>
          <a:off x="8772866" y="3798862"/>
          <a:ext cx="6810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16" imgW="736694" imgH="848854" progId="Word.Document.8">
                  <p:embed/>
                </p:oleObj>
              </mc:Choice>
              <mc:Fallback>
                <p:oleObj name="Document" r:id="rId16" imgW="736694" imgH="848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2866" y="3798862"/>
                        <a:ext cx="681037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031885"/>
              </p:ext>
            </p:extLst>
          </p:nvPr>
        </p:nvGraphicFramePr>
        <p:xfrm>
          <a:off x="1452563" y="4662690"/>
          <a:ext cx="919162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19" imgW="10122747" imgH="1978383" progId="Word.Document.8">
                  <p:embed/>
                </p:oleObj>
              </mc:Choice>
              <mc:Fallback>
                <p:oleObj name="Document" r:id="rId19" imgW="10122747" imgH="19783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662690"/>
                        <a:ext cx="9191625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79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86221"/>
              </p:ext>
            </p:extLst>
          </p:nvPr>
        </p:nvGraphicFramePr>
        <p:xfrm>
          <a:off x="8765042" y="240252"/>
          <a:ext cx="5619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ocument" r:id="rId4" imgW="621098" imgH="734931" progId="Word.Document.8">
                  <p:embed/>
                </p:oleObj>
              </mc:Choice>
              <mc:Fallback>
                <p:oleObj name="Document" r:id="rId4" imgW="621098" imgH="7349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5042" y="240252"/>
                        <a:ext cx="56197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63029"/>
              </p:ext>
            </p:extLst>
          </p:nvPr>
        </p:nvGraphicFramePr>
        <p:xfrm>
          <a:off x="816202" y="240252"/>
          <a:ext cx="9340200" cy="875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7" imgW="8666024" imgH="820103" progId="Word.Document.8">
                  <p:embed/>
                </p:oleObj>
              </mc:Choice>
              <mc:Fallback>
                <p:oleObj name="Document" r:id="rId7" imgW="8666024" imgH="820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02" y="240252"/>
                        <a:ext cx="9340200" cy="875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115123"/>
              </p:ext>
            </p:extLst>
          </p:nvPr>
        </p:nvGraphicFramePr>
        <p:xfrm>
          <a:off x="2952297" y="1115418"/>
          <a:ext cx="4548110" cy="884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Document" r:id="rId10" imgW="4379325" imgH="845979" progId="Word.Document.8">
                  <p:embed/>
                </p:oleObj>
              </mc:Choice>
              <mc:Fallback>
                <p:oleObj name="Document" r:id="rId10" imgW="4379325" imgH="8459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297" y="1115418"/>
                        <a:ext cx="4548110" cy="8849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355298"/>
              </p:ext>
            </p:extLst>
          </p:nvPr>
        </p:nvGraphicFramePr>
        <p:xfrm>
          <a:off x="816202" y="2000336"/>
          <a:ext cx="9366074" cy="150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ocument" r:id="rId13" imgW="7947042" imgH="1271843" progId="Word.Document.8">
                  <p:embed/>
                </p:oleObj>
              </mc:Choice>
              <mc:Fallback>
                <p:oleObj name="Document" r:id="rId13" imgW="7947042" imgH="1271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02" y="2000336"/>
                        <a:ext cx="9366074" cy="15044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82416"/>
              </p:ext>
            </p:extLst>
          </p:nvPr>
        </p:nvGraphicFramePr>
        <p:xfrm>
          <a:off x="1023256" y="3504832"/>
          <a:ext cx="9248161" cy="133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16" imgW="8914944" imgH="1271843" progId="Word.Document.8">
                  <p:embed/>
                </p:oleObj>
              </mc:Choice>
              <mc:Fallback>
                <p:oleObj name="Document" r:id="rId16" imgW="8914944" imgH="1271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256" y="3504832"/>
                        <a:ext cx="9248161" cy="13300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00355"/>
              </p:ext>
            </p:extLst>
          </p:nvPr>
        </p:nvGraphicFramePr>
        <p:xfrm>
          <a:off x="7791904" y="2525485"/>
          <a:ext cx="8905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19" imgW="997718" imgH="790994" progId="Word.Document.8">
                  <p:embed/>
                </p:oleObj>
              </mc:Choice>
              <mc:Fallback>
                <p:oleObj name="Document" r:id="rId19" imgW="997718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904" y="2525485"/>
                        <a:ext cx="890588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92976"/>
              </p:ext>
            </p:extLst>
          </p:nvPr>
        </p:nvGraphicFramePr>
        <p:xfrm>
          <a:off x="816202" y="4733244"/>
          <a:ext cx="10483111" cy="119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ocument" r:id="rId22" imgW="8019192" imgH="910308" progId="Word.Document.8">
                  <p:embed/>
                </p:oleObj>
              </mc:Choice>
              <mc:Fallback>
                <p:oleObj name="Document" r:id="rId22" imgW="8019192" imgH="9103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02" y="4733244"/>
                        <a:ext cx="10483111" cy="11957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510999"/>
              </p:ext>
            </p:extLst>
          </p:nvPr>
        </p:nvGraphicFramePr>
        <p:xfrm>
          <a:off x="921998" y="5929000"/>
          <a:ext cx="9206084" cy="9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Document" r:id="rId25" imgW="8391129" imgH="843104" progId="Word.Document.8">
                  <p:embed/>
                </p:oleObj>
              </mc:Choice>
              <mc:Fallback>
                <p:oleObj name="Document" r:id="rId25" imgW="8391129" imgH="843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98" y="5929000"/>
                        <a:ext cx="9206084" cy="929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660372"/>
              </p:ext>
            </p:extLst>
          </p:nvPr>
        </p:nvGraphicFramePr>
        <p:xfrm>
          <a:off x="6621668" y="5136016"/>
          <a:ext cx="3231060" cy="92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Document" r:id="rId28" imgW="1960264" imgH="559553" progId="Word.Document.8">
                  <p:embed/>
                </p:oleObj>
              </mc:Choice>
              <mc:Fallback>
                <p:oleObj name="Document" r:id="rId28" imgW="1960264" imgH="5595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668" y="5136016"/>
                        <a:ext cx="3231060" cy="9273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37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39784"/>
              </p:ext>
            </p:extLst>
          </p:nvPr>
        </p:nvGraphicFramePr>
        <p:xfrm>
          <a:off x="925513" y="446088"/>
          <a:ext cx="465455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4" imgW="3908666" imgH="1186670" progId="Word.Document.8">
                  <p:embed/>
                </p:oleObj>
              </mc:Choice>
              <mc:Fallback>
                <p:oleObj name="Document" r:id="rId4" imgW="3908666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46088"/>
                        <a:ext cx="4654550" cy="14176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36064"/>
              </p:ext>
            </p:extLst>
          </p:nvPr>
        </p:nvGraphicFramePr>
        <p:xfrm>
          <a:off x="3750787" y="977447"/>
          <a:ext cx="2227484" cy="742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7" imgW="1342862" imgH="442396" progId="Word.Document.8">
                  <p:embed/>
                </p:oleObj>
              </mc:Choice>
              <mc:Fallback>
                <p:oleObj name="Document" r:id="rId7" imgW="1342862" imgH="442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787" y="977447"/>
                        <a:ext cx="2227484" cy="7424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096216"/>
              </p:ext>
            </p:extLst>
          </p:nvPr>
        </p:nvGraphicFramePr>
        <p:xfrm>
          <a:off x="925513" y="1863725"/>
          <a:ext cx="10514966" cy="846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Document" r:id="rId10" imgW="10363730" imgH="829807" progId="Word.Document.8">
                  <p:embed/>
                </p:oleObj>
              </mc:Choice>
              <mc:Fallback>
                <p:oleObj name="Document" r:id="rId10" imgW="10363730" imgH="8298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863725"/>
                        <a:ext cx="10514966" cy="8468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5666"/>
              </p:ext>
            </p:extLst>
          </p:nvPr>
        </p:nvGraphicFramePr>
        <p:xfrm>
          <a:off x="925513" y="2710543"/>
          <a:ext cx="9578149" cy="1090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Document" r:id="rId13" imgW="8507653" imgH="977871" progId="Word.Document.8">
                  <p:embed/>
                </p:oleObj>
              </mc:Choice>
              <mc:Fallback>
                <p:oleObj name="Document" r:id="rId13" imgW="8507653" imgH="9778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710543"/>
                        <a:ext cx="9578149" cy="10908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89860"/>
              </p:ext>
            </p:extLst>
          </p:nvPr>
        </p:nvGraphicFramePr>
        <p:xfrm>
          <a:off x="8101013" y="2831303"/>
          <a:ext cx="411191" cy="84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Document" r:id="rId16" imgW="409335" imgH="821900" progId="Word.Document.8">
                  <p:embed/>
                </p:oleObj>
              </mc:Choice>
              <mc:Fallback>
                <p:oleObj name="Document" r:id="rId16" imgW="409335" imgH="821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831303"/>
                        <a:ext cx="411191" cy="8493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04922"/>
              </p:ext>
            </p:extLst>
          </p:nvPr>
        </p:nvGraphicFramePr>
        <p:xfrm>
          <a:off x="788384" y="3922142"/>
          <a:ext cx="10652095" cy="105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Document" r:id="rId19" imgW="9686956" imgH="989012" progId="Word.Document.8">
                  <p:embed/>
                </p:oleObj>
              </mc:Choice>
              <mc:Fallback>
                <p:oleObj name="Document" r:id="rId19" imgW="9686956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84" y="3922142"/>
                        <a:ext cx="10652095" cy="10538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5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701559"/>
              </p:ext>
            </p:extLst>
          </p:nvPr>
        </p:nvGraphicFramePr>
        <p:xfrm>
          <a:off x="646566" y="487817"/>
          <a:ext cx="9975755" cy="1152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4" imgW="7923593" imgH="909229" progId="Word.Document.8">
                  <p:embed/>
                </p:oleObj>
              </mc:Choice>
              <mc:Fallback>
                <p:oleObj name="Document" r:id="rId4" imgW="7923593" imgH="9092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66" y="487817"/>
                        <a:ext cx="9975755" cy="11525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923999"/>
              </p:ext>
            </p:extLst>
          </p:nvPr>
        </p:nvGraphicFramePr>
        <p:xfrm>
          <a:off x="9031060" y="878546"/>
          <a:ext cx="1838987" cy="761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7" imgW="1491855" imgH="736727" progId="Word.Document.8">
                  <p:embed/>
                </p:oleObj>
              </mc:Choice>
              <mc:Fallback>
                <p:oleObj name="Document" r:id="rId7" imgW="1491855" imgH="736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1060" y="878546"/>
                        <a:ext cx="1838987" cy="7617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954336"/>
              </p:ext>
            </p:extLst>
          </p:nvPr>
        </p:nvGraphicFramePr>
        <p:xfrm>
          <a:off x="860029" y="1767568"/>
          <a:ext cx="9762292" cy="244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Document" r:id="rId10" imgW="8179367" imgH="2029055" progId="Word.Document.8">
                  <p:embed/>
                </p:oleObj>
              </mc:Choice>
              <mc:Fallback>
                <p:oleObj name="Document" r:id="rId10" imgW="8179367" imgH="2029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029" y="1767568"/>
                        <a:ext cx="9762292" cy="24452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4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41591" y="424996"/>
            <a:ext cx="5695722" cy="5438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b="1" dirty="0" smtClean="0"/>
              <a:t>三角函数的诱导公式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180818"/>
              </p:ext>
            </p:extLst>
          </p:nvPr>
        </p:nvGraphicFramePr>
        <p:xfrm>
          <a:off x="348343" y="968828"/>
          <a:ext cx="6248400" cy="398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Document" r:id="rId4" imgW="5660946" imgH="3602417" progId="Word.Document.8">
                  <p:embed/>
                </p:oleObj>
              </mc:Choice>
              <mc:Fallback>
                <p:oleObj name="Document" r:id="rId4" imgW="5660946" imgH="3602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43" y="968828"/>
                        <a:ext cx="6248400" cy="3986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351637"/>
              </p:ext>
            </p:extLst>
          </p:nvPr>
        </p:nvGraphicFramePr>
        <p:xfrm>
          <a:off x="796925" y="5085896"/>
          <a:ext cx="6764337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Document" r:id="rId7" imgW="7554542" imgH="1601753" progId="Word.Document.8">
                  <p:embed/>
                </p:oleObj>
              </mc:Choice>
              <mc:Fallback>
                <p:oleObj name="Document" r:id="rId7" imgW="7554542" imgH="16017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5085896"/>
                        <a:ext cx="6764337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7547"/>
              </p:ext>
            </p:extLst>
          </p:nvPr>
        </p:nvGraphicFramePr>
        <p:xfrm>
          <a:off x="6596743" y="1086302"/>
          <a:ext cx="525145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Document" r:id="rId10" imgW="5709287" imgH="4183534" progId="Word.Document.8">
                  <p:embed/>
                </p:oleObj>
              </mc:Choice>
              <mc:Fallback>
                <p:oleObj name="Document" r:id="rId10" imgW="5709287" imgH="41835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743" y="1086302"/>
                        <a:ext cx="5251450" cy="386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76433"/>
              </p:ext>
            </p:extLst>
          </p:nvPr>
        </p:nvGraphicFramePr>
        <p:xfrm>
          <a:off x="2051050" y="1289050"/>
          <a:ext cx="2936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cument" r:id="rId13" imgW="324401" imgH="350035" progId="Word.Document.8">
                  <p:embed/>
                </p:oleObj>
              </mc:Choice>
              <mc:Fallback>
                <p:oleObj name="Document" r:id="rId13" imgW="324401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89050"/>
                        <a:ext cx="293688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38510"/>
              </p:ext>
            </p:extLst>
          </p:nvPr>
        </p:nvGraphicFramePr>
        <p:xfrm>
          <a:off x="4834504" y="1009536"/>
          <a:ext cx="426358" cy="42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Document" r:id="rId16" imgW="324401" imgH="350035" progId="Word.Document.8">
                  <p:embed/>
                </p:oleObj>
              </mc:Choice>
              <mc:Fallback>
                <p:oleObj name="Document" r:id="rId16" imgW="324401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504" y="1009536"/>
                        <a:ext cx="426358" cy="4263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767784"/>
              </p:ext>
            </p:extLst>
          </p:nvPr>
        </p:nvGraphicFramePr>
        <p:xfrm>
          <a:off x="4583113" y="2414588"/>
          <a:ext cx="5048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Document" r:id="rId18" imgW="115641" imgH="197659" progId="Word.Document.8">
                  <p:embed/>
                </p:oleObj>
              </mc:Choice>
              <mc:Fallback>
                <p:oleObj name="Document" r:id="rId18" imgW="115641" imgH="197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2414588"/>
                        <a:ext cx="504825" cy="868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9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</Words>
  <Application>Microsoft Office PowerPoint</Application>
  <PresentationFormat>宽屏</PresentationFormat>
  <Paragraphs>12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2016-09-17T02:55:08Z</dcterms:created>
  <dcterms:modified xsi:type="dcterms:W3CDTF">2016-09-17T23:58:57Z</dcterms:modified>
</cp:coreProperties>
</file>