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70" r:id="rId4"/>
    <p:sldId id="271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2" r:id="rId13"/>
    <p:sldId id="274" r:id="rId14"/>
    <p:sldId id="276" r:id="rId15"/>
    <p:sldId id="278" r:id="rId16"/>
    <p:sldId id="281" r:id="rId17"/>
    <p:sldId id="284" r:id="rId18"/>
    <p:sldId id="285" r:id="rId19"/>
    <p:sldId id="287" r:id="rId20"/>
    <p:sldId id="288" r:id="rId21"/>
    <p:sldId id="290" r:id="rId22"/>
    <p:sldId id="292" r:id="rId23"/>
    <p:sldId id="294" r:id="rId24"/>
    <p:sldId id="317" r:id="rId25"/>
    <p:sldId id="298" r:id="rId26"/>
    <p:sldId id="301" r:id="rId27"/>
    <p:sldId id="302" r:id="rId28"/>
    <p:sldId id="305" r:id="rId29"/>
    <p:sldId id="306" r:id="rId30"/>
    <p:sldId id="318" r:id="rId31"/>
    <p:sldId id="310" r:id="rId32"/>
    <p:sldId id="312" r:id="rId33"/>
    <p:sldId id="314" r:id="rId34"/>
    <p:sldId id="31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5" autoAdjust="0"/>
  </p:normalViewPr>
  <p:slideViewPr>
    <p:cSldViewPr snapToGrid="0">
      <p:cViewPr varScale="1">
        <p:scale>
          <a:sx n="80" d="100"/>
          <a:sy n="80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A69B7-1342-4EF1-B757-03DF8CC6238C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EBCF-5752-41F3-8CE7-66DF05B57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1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8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1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6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22BF-52C7-472F-BD12-129B477C11EF}" type="datetimeFigureOut">
              <a:rPr lang="zh-CN" altLang="en-US" smtClean="0"/>
              <a:t>2016-09-21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6DCE-9F0D-449C-A500-AC7DB0062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Word_97_-_2003___18.doc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__20.doc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Microsoft_Word_97_-_2003___26.doc"/><Relationship Id="rId3" Type="http://schemas.openxmlformats.org/officeDocument/2006/relationships/oleObject" Target="../embeddings/Microsoft_Word_97_-_2003___21.doc"/><Relationship Id="rId7" Type="http://schemas.openxmlformats.org/officeDocument/2006/relationships/oleObject" Target="../embeddings/Microsoft_Word_97_-_2003___23.doc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emf"/><Relationship Id="rId11" Type="http://schemas.openxmlformats.org/officeDocument/2006/relationships/oleObject" Target="../embeddings/Microsoft_Word_97_-_2003___25.doc"/><Relationship Id="rId5" Type="http://schemas.openxmlformats.org/officeDocument/2006/relationships/oleObject" Target="../embeddings/Microsoft_Word_97_-_2003___22.doc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Microsoft_Word_97_-_2003___24.doc"/><Relationship Id="rId1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Microsoft_Word_97_-_2003___32.doc"/><Relationship Id="rId3" Type="http://schemas.openxmlformats.org/officeDocument/2006/relationships/oleObject" Target="../embeddings/Microsoft_Word_97_-_2003___27.doc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Microsoft_Word_97_-_2003___28.doc"/><Relationship Id="rId15" Type="http://schemas.openxmlformats.org/officeDocument/2006/relationships/oleObject" Target="../embeddings/Microsoft_Word_97_-_2003___33.doc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Microsoft_Word_97_-_2003___30.doc"/><Relationship Id="rId1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Microsoft_Word_97_-_2003___34.doc"/><Relationship Id="rId7" Type="http://schemas.openxmlformats.org/officeDocument/2006/relationships/oleObject" Target="../embeddings/Microsoft_Word_97_-_2003___36.doc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11" Type="http://schemas.openxmlformats.org/officeDocument/2006/relationships/oleObject" Target="../embeddings/Microsoft_Word_97_-_2003___38.doc"/><Relationship Id="rId5" Type="http://schemas.openxmlformats.org/officeDocument/2006/relationships/oleObject" Target="../embeddings/Microsoft_Word_97_-_2003___35.doc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Microsoft_Word_97_-_2003___37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__40.doc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Microsoft_Word_97_-_2003___42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Microsoft_Word_97_-_2003___43.doc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4.doc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__47.doc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8.doc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51.doc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Microsoft_Word_97_-_2003___53.doc"/><Relationship Id="rId7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4.doc"/><Relationship Id="rId4" Type="http://schemas.openxmlformats.org/officeDocument/2006/relationships/image" Target="../media/image5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__57.doc"/><Relationship Id="rId4" Type="http://schemas.openxmlformats.org/officeDocument/2006/relationships/image" Target="../media/image5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59.doc"/><Relationship Id="rId4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Microsoft_Word_97_-_2003___60.doc"/><Relationship Id="rId7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61.doc"/><Relationship Id="rId4" Type="http://schemas.openxmlformats.org/officeDocument/2006/relationships/image" Target="../media/image6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4.doc"/><Relationship Id="rId4" Type="http://schemas.openxmlformats.org/officeDocument/2006/relationships/image" Target="../media/image6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Microsoft_Word_97_-_2003___66.doc"/><Relationship Id="rId7" Type="http://schemas.openxmlformats.org/officeDocument/2006/relationships/oleObject" Target="../embeddings/Microsoft_Word_97_-_2003___68.doc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8.emf"/><Relationship Id="rId11" Type="http://schemas.openxmlformats.org/officeDocument/2006/relationships/oleObject" Target="../embeddings/Microsoft_Word_97_-_2003___70.doc"/><Relationship Id="rId5" Type="http://schemas.openxmlformats.org/officeDocument/2006/relationships/oleObject" Target="../embeddings/Microsoft_Word_97_-_2003___67.doc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Microsoft_Word_97_-_2003___69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Microsoft_Word_97_-_2003___72.doc"/><Relationship Id="rId7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4.emf"/><Relationship Id="rId5" Type="http://schemas.openxmlformats.org/officeDocument/2006/relationships/oleObject" Target="../embeddings/Microsoft_Word_97_-_2003___73.doc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Microsoft_Word_97_-_2003___75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Word_97_-_2003___77.doc"/><Relationship Id="rId4" Type="http://schemas.openxmlformats.org/officeDocument/2006/relationships/image" Target="../media/image7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79.doc"/><Relationship Id="rId4" Type="http://schemas.openxmlformats.org/officeDocument/2006/relationships/image" Target="../media/image7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81.doc"/><Relationship Id="rId4" Type="http://schemas.openxmlformats.org/officeDocument/2006/relationships/image" Target="../media/image8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__83.doc"/><Relationship Id="rId4" Type="http://schemas.openxmlformats.org/officeDocument/2006/relationships/image" Target="../media/image8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Microsoft_Word_97_-_2003___5.doc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oleObject" Target="../embeddings/Microsoft_Word_97_-_2003___7.doc"/><Relationship Id="rId5" Type="http://schemas.openxmlformats.org/officeDocument/2006/relationships/oleObject" Target="../embeddings/Microsoft_Word_97_-_2003___4.doc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Microsoft_Word_97_-_2003___6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__9.doc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12.doc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__16.doc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8265657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三角函数的图像与性质</a:t>
            </a:r>
          </a:p>
        </p:txBody>
      </p:sp>
    </p:spTree>
    <p:extLst>
      <p:ext uri="{BB962C8B-B14F-4D97-AF65-F5344CB8AC3E}">
        <p14:creationId xmlns:p14="http://schemas.microsoft.com/office/powerpoint/2010/main" val="41634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42335"/>
              </p:ext>
            </p:extLst>
          </p:nvPr>
        </p:nvGraphicFramePr>
        <p:xfrm>
          <a:off x="1057955" y="304799"/>
          <a:ext cx="10578029" cy="271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3" imgW="11576584" imgH="2937207" progId="Word.Document.8">
                  <p:embed/>
                </p:oleObj>
              </mc:Choice>
              <mc:Fallback>
                <p:oleObj name="Document" r:id="rId3" imgW="11576584" imgH="29372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55" y="304799"/>
                        <a:ext cx="10578029" cy="27105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940510"/>
              </p:ext>
            </p:extLst>
          </p:nvPr>
        </p:nvGraphicFramePr>
        <p:xfrm>
          <a:off x="1241199" y="2878365"/>
          <a:ext cx="9742487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5" imgW="12093544" imgH="4944340" progId="Word.Document.8">
                  <p:embed/>
                </p:oleObj>
              </mc:Choice>
              <mc:Fallback>
                <p:oleObj name="Document" r:id="rId5" imgW="12093544" imgH="494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199" y="2878365"/>
                        <a:ext cx="9742487" cy="4010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0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20554"/>
              </p:ext>
            </p:extLst>
          </p:nvPr>
        </p:nvGraphicFramePr>
        <p:xfrm>
          <a:off x="1088797" y="555171"/>
          <a:ext cx="10589617" cy="174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cument" r:id="rId3" imgW="9134642" imgH="1489986" progId="Word.Document.8">
                  <p:embed/>
                </p:oleObj>
              </mc:Choice>
              <mc:Fallback>
                <p:oleObj name="Document" r:id="rId3" imgW="9134642" imgH="14899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797" y="555171"/>
                        <a:ext cx="10589617" cy="17417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3948"/>
              </p:ext>
            </p:extLst>
          </p:nvPr>
        </p:nvGraphicFramePr>
        <p:xfrm>
          <a:off x="1297860" y="2477861"/>
          <a:ext cx="93334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Document" r:id="rId5" imgW="9153041" imgH="3392181" progId="Word.Document.8">
                  <p:embed/>
                </p:oleObj>
              </mc:Choice>
              <mc:Fallback>
                <p:oleObj name="Document" r:id="rId5" imgW="9153041" imgH="33921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60" y="2477861"/>
                        <a:ext cx="9333400" cy="3476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0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52663"/>
              </p:ext>
            </p:extLst>
          </p:nvPr>
        </p:nvGraphicFramePr>
        <p:xfrm>
          <a:off x="1879827" y="1841731"/>
          <a:ext cx="9048340" cy="70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Document" r:id="rId3" imgW="8558519" imgH="659820" progId="Word.Document.8">
                  <p:embed/>
                </p:oleObj>
              </mc:Choice>
              <mc:Fallback>
                <p:oleObj name="Document" r:id="rId3" imgW="8558519" imgH="659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827" y="1841731"/>
                        <a:ext cx="9048340" cy="7009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79827" y="272598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21236"/>
              </p:ext>
            </p:extLst>
          </p:nvPr>
        </p:nvGraphicFramePr>
        <p:xfrm>
          <a:off x="9168039" y="1968051"/>
          <a:ext cx="664018" cy="68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Document" r:id="rId5" imgW="480372" imgH="481209" progId="Word.Document.8">
                  <p:embed/>
                </p:oleObj>
              </mc:Choice>
              <mc:Fallback>
                <p:oleObj name="Document" r:id="rId5" imgW="480372" imgH="481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8039" y="1968051"/>
                        <a:ext cx="664018" cy="6814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83796"/>
              </p:ext>
            </p:extLst>
          </p:nvPr>
        </p:nvGraphicFramePr>
        <p:xfrm>
          <a:off x="2410050" y="2308796"/>
          <a:ext cx="2572429" cy="80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Document" r:id="rId7" imgW="2599968" imgH="816150" progId="Word.Document.8">
                  <p:embed/>
                </p:oleObj>
              </mc:Choice>
              <mc:Fallback>
                <p:oleObj name="Document" r:id="rId7" imgW="2599968" imgH="816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050" y="2308796"/>
                        <a:ext cx="2572429" cy="8078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4179"/>
              </p:ext>
            </p:extLst>
          </p:nvPr>
        </p:nvGraphicFramePr>
        <p:xfrm>
          <a:off x="1940262" y="3088123"/>
          <a:ext cx="8290832" cy="9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Document" r:id="rId9" imgW="7216155" imgH="790994" progId="Word.Document.8">
                  <p:embed/>
                </p:oleObj>
              </mc:Choice>
              <mc:Fallback>
                <p:oleObj name="Document" r:id="rId9" imgW="7216155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262" y="3088123"/>
                        <a:ext cx="8290832" cy="91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280198"/>
              </p:ext>
            </p:extLst>
          </p:nvPr>
        </p:nvGraphicFramePr>
        <p:xfrm>
          <a:off x="2117722" y="4173992"/>
          <a:ext cx="79359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Document" r:id="rId11" imgW="8746832" imgH="886229" progId="Word.Document.8">
                  <p:embed/>
                </p:oleObj>
              </mc:Choice>
              <mc:Fallback>
                <p:oleObj name="Document" r:id="rId11" imgW="8746832" imgH="8862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2" y="4173992"/>
                        <a:ext cx="793591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70804"/>
              </p:ext>
            </p:extLst>
          </p:nvPr>
        </p:nvGraphicFramePr>
        <p:xfrm>
          <a:off x="4695141" y="3662005"/>
          <a:ext cx="5746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Document" r:id="rId13" imgW="636266" imgH="395677" progId="Word.Document.8">
                  <p:embed/>
                </p:oleObj>
              </mc:Choice>
              <mc:Fallback>
                <p:oleObj name="Document" r:id="rId13" imgW="63626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141" y="3662005"/>
                        <a:ext cx="57467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0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3826"/>
              </p:ext>
            </p:extLst>
          </p:nvPr>
        </p:nvGraphicFramePr>
        <p:xfrm>
          <a:off x="9198995" y="482153"/>
          <a:ext cx="561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Document" r:id="rId3" imgW="498372" imgH="395677" progId="Word.Document.8">
                  <p:embed/>
                </p:oleObj>
              </mc:Choice>
              <mc:Fallback>
                <p:oleObj name="Document" r:id="rId3" imgW="49837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8995" y="482153"/>
                        <a:ext cx="5619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28527"/>
              </p:ext>
            </p:extLst>
          </p:nvPr>
        </p:nvGraphicFramePr>
        <p:xfrm>
          <a:off x="621506" y="482153"/>
          <a:ext cx="11177123" cy="11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Document" r:id="rId5" imgW="9255495" imgH="976074" progId="Word.Document.8">
                  <p:embed/>
                </p:oleObj>
              </mc:Choice>
              <mc:Fallback>
                <p:oleObj name="Document" r:id="rId5" imgW="9255495" imgH="976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" y="482153"/>
                        <a:ext cx="11177123" cy="11863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90742"/>
              </p:ext>
            </p:extLst>
          </p:nvPr>
        </p:nvGraphicFramePr>
        <p:xfrm>
          <a:off x="621506" y="1802946"/>
          <a:ext cx="11178063" cy="1103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Document" r:id="rId7" imgW="8892577" imgH="872213" progId="Word.Document.8">
                  <p:embed/>
                </p:oleObj>
              </mc:Choice>
              <mc:Fallback>
                <p:oleObj name="Document" r:id="rId7" imgW="8892577" imgH="872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" y="1802946"/>
                        <a:ext cx="11178063" cy="11035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47976"/>
              </p:ext>
            </p:extLst>
          </p:nvPr>
        </p:nvGraphicFramePr>
        <p:xfrm>
          <a:off x="3575050" y="903288"/>
          <a:ext cx="6334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Document" r:id="rId9" imgW="693526" imgH="395677" progId="Word.Document.8">
                  <p:embed/>
                </p:oleObj>
              </mc:Choice>
              <mc:Fallback>
                <p:oleObj name="Document" r:id="rId9" imgW="69352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903288"/>
                        <a:ext cx="6334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85437"/>
              </p:ext>
            </p:extLst>
          </p:nvPr>
        </p:nvGraphicFramePr>
        <p:xfrm>
          <a:off x="729117" y="3040962"/>
          <a:ext cx="8842844" cy="124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Document" r:id="rId11" imgW="6256550" imgH="871495" progId="Word.Document.8">
                  <p:embed/>
                </p:oleObj>
              </mc:Choice>
              <mc:Fallback>
                <p:oleObj name="Document" r:id="rId11" imgW="6256550" imgH="871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17" y="3040962"/>
                        <a:ext cx="8842844" cy="12407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22051"/>
              </p:ext>
            </p:extLst>
          </p:nvPr>
        </p:nvGraphicFramePr>
        <p:xfrm>
          <a:off x="8135938" y="3141663"/>
          <a:ext cx="66833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Document" r:id="rId13" imgW="487636" imgH="790994" progId="Word.Document.8">
                  <p:embed/>
                </p:oleObj>
              </mc:Choice>
              <mc:Fallback>
                <p:oleObj name="Document" r:id="rId13" imgW="487636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38" y="3141663"/>
                        <a:ext cx="668337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546928"/>
              </p:ext>
            </p:extLst>
          </p:nvPr>
        </p:nvGraphicFramePr>
        <p:xfrm>
          <a:off x="771464" y="4281706"/>
          <a:ext cx="8800497" cy="161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Document" r:id="rId15" imgW="9065017" imgH="1650629" progId="Word.Document.8">
                  <p:embed/>
                </p:oleObj>
              </mc:Choice>
              <mc:Fallback>
                <p:oleObj name="Document" r:id="rId15" imgW="9065017" imgH="1650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464" y="4281706"/>
                        <a:ext cx="8800497" cy="16147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43529"/>
              </p:ext>
            </p:extLst>
          </p:nvPr>
        </p:nvGraphicFramePr>
        <p:xfrm>
          <a:off x="1108774" y="387350"/>
          <a:ext cx="8082851" cy="120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Document" r:id="rId3" imgW="7401221" imgH="1186670" progId="Word.Document.8">
                  <p:embed/>
                </p:oleObj>
              </mc:Choice>
              <mc:Fallback>
                <p:oleObj name="Document" r:id="rId3" imgW="7401221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74" y="387350"/>
                        <a:ext cx="8082851" cy="1201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89768"/>
              </p:ext>
            </p:extLst>
          </p:nvPr>
        </p:nvGraphicFramePr>
        <p:xfrm>
          <a:off x="5061523" y="923017"/>
          <a:ext cx="498025" cy="51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Document" r:id="rId5" imgW="472032" imgH="475099" progId="Word.Document.8">
                  <p:embed/>
                </p:oleObj>
              </mc:Choice>
              <mc:Fallback>
                <p:oleObj name="Document" r:id="rId5" imgW="472032" imgH="475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523" y="923017"/>
                        <a:ext cx="498025" cy="5138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65569"/>
              </p:ext>
            </p:extLst>
          </p:nvPr>
        </p:nvGraphicFramePr>
        <p:xfrm>
          <a:off x="478292" y="1493703"/>
          <a:ext cx="11849100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Document" r:id="rId7" imgW="10948151" imgH="2373340" progId="Word.Document.8">
                  <p:embed/>
                </p:oleObj>
              </mc:Choice>
              <mc:Fallback>
                <p:oleObj name="Document" r:id="rId7" imgW="10948151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92" y="1493703"/>
                        <a:ext cx="11849100" cy="2408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74830"/>
              </p:ext>
            </p:extLst>
          </p:nvPr>
        </p:nvGraphicFramePr>
        <p:xfrm>
          <a:off x="1050719" y="3888922"/>
          <a:ext cx="9218249" cy="140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Document" r:id="rId9" imgW="8393655" imgH="1275437" progId="Word.Document.8">
                  <p:embed/>
                </p:oleObj>
              </mc:Choice>
              <mc:Fallback>
                <p:oleObj name="Document" r:id="rId9" imgW="8393655" imgH="1275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719" y="3888922"/>
                        <a:ext cx="9218249" cy="14042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84560"/>
              </p:ext>
            </p:extLst>
          </p:nvPr>
        </p:nvGraphicFramePr>
        <p:xfrm>
          <a:off x="1108774" y="5189538"/>
          <a:ext cx="9160194" cy="159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Document" r:id="rId11" imgW="9086662" imgH="1582347" progId="Word.Document.8">
                  <p:embed/>
                </p:oleObj>
              </mc:Choice>
              <mc:Fallback>
                <p:oleObj name="Document" r:id="rId11" imgW="9086662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74" y="5189538"/>
                        <a:ext cx="9160194" cy="15915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8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53369"/>
              </p:ext>
            </p:extLst>
          </p:nvPr>
        </p:nvGraphicFramePr>
        <p:xfrm>
          <a:off x="985838" y="413884"/>
          <a:ext cx="9248775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Document" r:id="rId3" imgW="9517402" imgH="2443060" progId="Word.Document.8">
                  <p:embed/>
                </p:oleObj>
              </mc:Choice>
              <mc:Fallback>
                <p:oleObj name="Document" r:id="rId3" imgW="9517402" imgH="2443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13884"/>
                        <a:ext cx="9248775" cy="237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00441"/>
              </p:ext>
            </p:extLst>
          </p:nvPr>
        </p:nvGraphicFramePr>
        <p:xfrm>
          <a:off x="1206047" y="2871788"/>
          <a:ext cx="9627990" cy="90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Document" r:id="rId5" imgW="9177211" imgH="856760" progId="Word.Document.8">
                  <p:embed/>
                </p:oleObj>
              </mc:Choice>
              <mc:Fallback>
                <p:oleObj name="Document" r:id="rId5" imgW="9177211" imgH="85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047" y="2871788"/>
                        <a:ext cx="9627990" cy="905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91947"/>
              </p:ext>
            </p:extLst>
          </p:nvPr>
        </p:nvGraphicFramePr>
        <p:xfrm>
          <a:off x="746578" y="3888242"/>
          <a:ext cx="11162393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Document" r:id="rId7" imgW="11929762" imgH="1384329" progId="Word.Document.8">
                  <p:embed/>
                </p:oleObj>
              </mc:Choice>
              <mc:Fallback>
                <p:oleObj name="Document" r:id="rId7" imgW="11929762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78" y="3888242"/>
                        <a:ext cx="11162393" cy="1255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02167"/>
              </p:ext>
            </p:extLst>
          </p:nvPr>
        </p:nvGraphicFramePr>
        <p:xfrm>
          <a:off x="1206047" y="5143954"/>
          <a:ext cx="8146517" cy="151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Document" r:id="rId9" imgW="8517393" imgH="1582347" progId="Word.Document.8">
                  <p:embed/>
                </p:oleObj>
              </mc:Choice>
              <mc:Fallback>
                <p:oleObj name="Document" r:id="rId9" imgW="8517393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047" y="5143954"/>
                        <a:ext cx="8146517" cy="15181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4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6232" y="300965"/>
            <a:ext cx="7920038" cy="55900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三角函数的定义域和值域</a:t>
            </a:r>
            <a:r>
              <a:rPr lang="en-US" dirty="0" smtClean="0"/>
              <a:t>(</a:t>
            </a:r>
            <a:r>
              <a:rPr lang="zh-CN" altLang="en-US" dirty="0" smtClean="0"/>
              <a:t>最值</a:t>
            </a:r>
            <a:r>
              <a:rPr lang="en-US" dirty="0" smtClean="0"/>
              <a:t>)</a:t>
            </a:r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313083"/>
              </p:ext>
            </p:extLst>
          </p:nvPr>
        </p:nvGraphicFramePr>
        <p:xfrm>
          <a:off x="953861" y="973364"/>
          <a:ext cx="85582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Document" r:id="rId3" imgW="9686956" imgH="987215" progId="Word.Document.8">
                  <p:embed/>
                </p:oleObj>
              </mc:Choice>
              <mc:Fallback>
                <p:oleObj name="Document" r:id="rId3" imgW="9686956" imgH="987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861" y="973364"/>
                        <a:ext cx="8558213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91799"/>
              </p:ext>
            </p:extLst>
          </p:nvPr>
        </p:nvGraphicFramePr>
        <p:xfrm>
          <a:off x="1149350" y="2048782"/>
          <a:ext cx="84407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Document" r:id="rId5" imgW="9045536" imgH="790994" progId="Word.Document.8">
                  <p:embed/>
                </p:oleObj>
              </mc:Choice>
              <mc:Fallback>
                <p:oleObj name="Document" r:id="rId5" imgW="9045536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048782"/>
                        <a:ext cx="84407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48474"/>
              </p:ext>
            </p:extLst>
          </p:nvPr>
        </p:nvGraphicFramePr>
        <p:xfrm>
          <a:off x="1146175" y="2974975"/>
          <a:ext cx="9156700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Document" r:id="rId7" imgW="10455001" imgH="3258132" progId="Word.Document.8">
                  <p:embed/>
                </p:oleObj>
              </mc:Choice>
              <mc:Fallback>
                <p:oleObj name="Document" r:id="rId7" imgW="10455001" imgH="3258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974975"/>
                        <a:ext cx="9156700" cy="285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9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67861"/>
              </p:ext>
            </p:extLst>
          </p:nvPr>
        </p:nvGraphicFramePr>
        <p:xfrm>
          <a:off x="1106035" y="1114652"/>
          <a:ext cx="9555162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3" imgW="10245403" imgH="2927503" progId="Word.Document.8">
                  <p:embed/>
                </p:oleObj>
              </mc:Choice>
              <mc:Fallback>
                <p:oleObj name="Document" r:id="rId3" imgW="10245403" imgH="2927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35" y="1114652"/>
                        <a:ext cx="9555162" cy="273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9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9030"/>
              </p:ext>
            </p:extLst>
          </p:nvPr>
        </p:nvGraphicFramePr>
        <p:xfrm>
          <a:off x="1021276" y="164993"/>
          <a:ext cx="10040361" cy="268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Document" r:id="rId3" imgW="8160247" imgH="2170291" progId="Word.Document.8">
                  <p:embed/>
                </p:oleObj>
              </mc:Choice>
              <mc:Fallback>
                <p:oleObj name="Document" r:id="rId3" imgW="8160247" imgH="2170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276" y="164993"/>
                        <a:ext cx="10040361" cy="26807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57914"/>
              </p:ext>
            </p:extLst>
          </p:nvPr>
        </p:nvGraphicFramePr>
        <p:xfrm>
          <a:off x="921242" y="2198007"/>
          <a:ext cx="1085434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Document" r:id="rId5" imgW="11527882" imgH="1582347" progId="Word.Document.8">
                  <p:embed/>
                </p:oleObj>
              </mc:Choice>
              <mc:Fallback>
                <p:oleObj name="Document" r:id="rId5" imgW="11527882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42" y="2198007"/>
                        <a:ext cx="10854342" cy="1492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2425"/>
              </p:ext>
            </p:extLst>
          </p:nvPr>
        </p:nvGraphicFramePr>
        <p:xfrm>
          <a:off x="1133475" y="3490913"/>
          <a:ext cx="9993313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Document" r:id="rId7" imgW="11403061" imgH="3342227" progId="Word.Document.8">
                  <p:embed/>
                </p:oleObj>
              </mc:Choice>
              <mc:Fallback>
                <p:oleObj name="Document" r:id="rId7" imgW="11403061" imgH="33422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490913"/>
                        <a:ext cx="9993313" cy="293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7993" y="229053"/>
            <a:ext cx="7920037" cy="5438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三角函数的单调性和</a:t>
            </a:r>
            <a:r>
              <a:rPr lang="zh-CN" altLang="en-US" dirty="0" smtClean="0"/>
              <a:t>周期性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21503"/>
              </p:ext>
            </p:extLst>
          </p:nvPr>
        </p:nvGraphicFramePr>
        <p:xfrm>
          <a:off x="617993" y="926275"/>
          <a:ext cx="11190615" cy="95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Document" r:id="rId3" imgW="10934803" imgH="924323" progId="Word.Document.8">
                  <p:embed/>
                </p:oleObj>
              </mc:Choice>
              <mc:Fallback>
                <p:oleObj name="Document" r:id="rId3" imgW="10934803" imgH="924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93" y="926275"/>
                        <a:ext cx="11190615" cy="9507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48856"/>
              </p:ext>
            </p:extLst>
          </p:nvPr>
        </p:nvGraphicFramePr>
        <p:xfrm>
          <a:off x="705179" y="2030454"/>
          <a:ext cx="11103429" cy="426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cument" r:id="rId5" imgW="12355090" imgH="4746681" progId="Word.Document.8">
                  <p:embed/>
                </p:oleObj>
              </mc:Choice>
              <mc:Fallback>
                <p:oleObj name="Document" r:id="rId5" imgW="12355090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79" y="2030454"/>
                        <a:ext cx="11103429" cy="42691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43370"/>
              </p:ext>
            </p:extLst>
          </p:nvPr>
        </p:nvGraphicFramePr>
        <p:xfrm>
          <a:off x="1032103" y="1164318"/>
          <a:ext cx="11062467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3" imgW="8654119" imgH="2935769" progId="Word.Document.8">
                  <p:embed/>
                </p:oleObj>
              </mc:Choice>
              <mc:Fallback>
                <p:oleObj name="Document" r:id="rId3" imgW="8654119" imgH="2935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103" y="1164318"/>
                        <a:ext cx="11062467" cy="3756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4537303" y="627743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172324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22983"/>
              </p:ext>
            </p:extLst>
          </p:nvPr>
        </p:nvGraphicFramePr>
        <p:xfrm>
          <a:off x="666235" y="1294018"/>
          <a:ext cx="11153910" cy="204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Document" r:id="rId3" imgW="7645452" imgH="1392235" progId="Word.Document.8">
                  <p:embed/>
                </p:oleObj>
              </mc:Choice>
              <mc:Fallback>
                <p:oleObj name="Document" r:id="rId3" imgW="7645452" imgH="13922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35" y="1294018"/>
                        <a:ext cx="11153910" cy="20429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3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51044"/>
              </p:ext>
            </p:extLst>
          </p:nvPr>
        </p:nvGraphicFramePr>
        <p:xfrm>
          <a:off x="862238" y="1173551"/>
          <a:ext cx="11261044" cy="360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Document" r:id="rId3" imgW="9901244" imgH="3164334" progId="Word.Document.8">
                  <p:embed/>
                </p:oleObj>
              </mc:Choice>
              <mc:Fallback>
                <p:oleObj name="Document" r:id="rId3" imgW="9901244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238" y="1173551"/>
                        <a:ext cx="11261044" cy="36086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92661"/>
              </p:ext>
            </p:extLst>
          </p:nvPr>
        </p:nvGraphicFramePr>
        <p:xfrm>
          <a:off x="862238" y="409574"/>
          <a:ext cx="10200749" cy="74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Document" r:id="rId5" imgW="10934803" imgH="790994" progId="Word.Document.8">
                  <p:embed/>
                </p:oleObj>
              </mc:Choice>
              <mc:Fallback>
                <p:oleObj name="Document" r:id="rId5" imgW="10934803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238" y="409574"/>
                        <a:ext cx="10200749" cy="7443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13483"/>
              </p:ext>
            </p:extLst>
          </p:nvPr>
        </p:nvGraphicFramePr>
        <p:xfrm>
          <a:off x="293913" y="4878026"/>
          <a:ext cx="11615057" cy="157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Document" r:id="rId7" imgW="11632861" imgH="1582347" progId="Word.Document.8">
                  <p:embed/>
                </p:oleObj>
              </mc:Choice>
              <mc:Fallback>
                <p:oleObj name="Document" r:id="rId7" imgW="11632861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13" y="4878026"/>
                        <a:ext cx="11615057" cy="15773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0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04355"/>
              </p:ext>
            </p:extLst>
          </p:nvPr>
        </p:nvGraphicFramePr>
        <p:xfrm>
          <a:off x="1386795" y="226332"/>
          <a:ext cx="6037262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3" imgW="7155548" imgH="2342074" progId="Word.Document.8">
                  <p:embed/>
                </p:oleObj>
              </mc:Choice>
              <mc:Fallback>
                <p:oleObj name="Document" r:id="rId3" imgW="7155548" imgH="2342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795" y="226332"/>
                        <a:ext cx="6037262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6602"/>
              </p:ext>
            </p:extLst>
          </p:nvPr>
        </p:nvGraphicFramePr>
        <p:xfrm>
          <a:off x="1386795" y="1990725"/>
          <a:ext cx="8886825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Document" r:id="rId5" imgW="10142949" imgH="5537675" progId="Word.Document.8">
                  <p:embed/>
                </p:oleObj>
              </mc:Choice>
              <mc:Fallback>
                <p:oleObj name="Document" r:id="rId5" imgW="10142949" imgH="5537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795" y="1990725"/>
                        <a:ext cx="8886825" cy="486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74252" y="307232"/>
            <a:ext cx="8549758" cy="10821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</a:t>
            </a:r>
            <a:r>
              <a:rPr lang="zh-CN" altLang="en-US" dirty="0" smtClean="0"/>
              <a:t>点三　三角函数的奇偶性与函数图像的</a:t>
            </a:r>
            <a:r>
              <a:rPr lang="zh-CN" altLang="en-US" dirty="0" smtClean="0"/>
              <a:t>对称性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　求三角函数图像的对称轴或</a:t>
            </a:r>
            <a:r>
              <a:rPr lang="zh-CN" altLang="en-US" dirty="0" smtClean="0"/>
              <a:t>对称中心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16438"/>
              </p:ext>
            </p:extLst>
          </p:nvPr>
        </p:nvGraphicFramePr>
        <p:xfrm>
          <a:off x="399359" y="1163780"/>
          <a:ext cx="11380963" cy="164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Document" r:id="rId3" imgW="11540508" imgH="1653863" progId="Word.Document.8">
                  <p:embed/>
                </p:oleObj>
              </mc:Choice>
              <mc:Fallback>
                <p:oleObj name="Document" r:id="rId3" imgW="11540508" imgH="1653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59" y="1163780"/>
                        <a:ext cx="11380963" cy="16411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641491"/>
              </p:ext>
            </p:extLst>
          </p:nvPr>
        </p:nvGraphicFramePr>
        <p:xfrm>
          <a:off x="399359" y="2804937"/>
          <a:ext cx="11126621" cy="377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Document" r:id="rId5" imgW="12169663" imgH="3998813" progId="Word.Document.8">
                  <p:embed/>
                </p:oleObj>
              </mc:Choice>
              <mc:Fallback>
                <p:oleObj name="Document" r:id="rId5" imgW="12169663" imgH="39988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59" y="2804937"/>
                        <a:ext cx="11126621" cy="37706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5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088457"/>
              </p:ext>
            </p:extLst>
          </p:nvPr>
        </p:nvGraphicFramePr>
        <p:xfrm>
          <a:off x="550863" y="371826"/>
          <a:ext cx="1164113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Document" r:id="rId3" imgW="11665329" imgH="2075774" progId="Word.Document.8">
                  <p:embed/>
                </p:oleObj>
              </mc:Choice>
              <mc:Fallback>
                <p:oleObj name="Document" r:id="rId3" imgW="11665329" imgH="2075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71826"/>
                        <a:ext cx="1164113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52065"/>
              </p:ext>
            </p:extLst>
          </p:nvPr>
        </p:nvGraphicFramePr>
        <p:xfrm>
          <a:off x="869742" y="2243220"/>
          <a:ext cx="9607007" cy="329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Document" r:id="rId5" imgW="8113349" imgH="2769017" progId="Word.Document.8">
                  <p:embed/>
                </p:oleObj>
              </mc:Choice>
              <mc:Fallback>
                <p:oleObj name="Document" r:id="rId5" imgW="8113349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42" y="2243220"/>
                        <a:ext cx="9607007" cy="32923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820361"/>
              </p:ext>
            </p:extLst>
          </p:nvPr>
        </p:nvGraphicFramePr>
        <p:xfrm>
          <a:off x="467736" y="5618659"/>
          <a:ext cx="11509223" cy="93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Document" r:id="rId7" imgW="11872041" imgH="790994" progId="Word.Document.8">
                  <p:embed/>
                </p:oleObj>
              </mc:Choice>
              <mc:Fallback>
                <p:oleObj name="Document" r:id="rId7" imgW="11872041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36" y="5618659"/>
                        <a:ext cx="11509223" cy="9365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8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58616" y="295357"/>
            <a:ext cx="7920037" cy="5715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2</a:t>
            </a:r>
            <a:r>
              <a:rPr lang="zh-CN" altLang="en-US" dirty="0" smtClean="0"/>
              <a:t>　　由三角函数图像的对称性求参数</a:t>
            </a:r>
            <a:r>
              <a:rPr lang="zh-CN" altLang="en-US" dirty="0" smtClean="0"/>
              <a:t>值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92332"/>
              </p:ext>
            </p:extLst>
          </p:nvPr>
        </p:nvGraphicFramePr>
        <p:xfrm>
          <a:off x="387803" y="581127"/>
          <a:ext cx="10734377" cy="219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Document" r:id="rId3" imgW="9883928" imgH="2175682" progId="Word.Document.8">
                  <p:embed/>
                </p:oleObj>
              </mc:Choice>
              <mc:Fallback>
                <p:oleObj name="Document" r:id="rId3" imgW="9883928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03" y="581127"/>
                        <a:ext cx="10734377" cy="2199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32615"/>
              </p:ext>
            </p:extLst>
          </p:nvPr>
        </p:nvGraphicFramePr>
        <p:xfrm>
          <a:off x="691542" y="2780515"/>
          <a:ext cx="10430638" cy="382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Document" r:id="rId5" imgW="8429369" imgH="3164334" progId="Word.Document.8">
                  <p:embed/>
                </p:oleObj>
              </mc:Choice>
              <mc:Fallback>
                <p:oleObj name="Document" r:id="rId5" imgW="8429369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42" y="2780515"/>
                        <a:ext cx="10430638" cy="38283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87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4065"/>
              </p:ext>
            </p:extLst>
          </p:nvPr>
        </p:nvGraphicFramePr>
        <p:xfrm>
          <a:off x="1074491" y="1468871"/>
          <a:ext cx="10550312" cy="1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Document" r:id="rId3" imgW="9166389" imgH="1186670" progId="Word.Document.8">
                  <p:embed/>
                </p:oleObj>
              </mc:Choice>
              <mc:Fallback>
                <p:oleObj name="Document" r:id="rId3" imgW="9166389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91" y="1468871"/>
                        <a:ext cx="10550312" cy="13693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0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22990" y="449737"/>
            <a:ext cx="7920037" cy="488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3</a:t>
            </a:r>
            <a:r>
              <a:rPr lang="zh-CN" altLang="en-US" dirty="0" smtClean="0"/>
              <a:t>　　三角函数图像的对称性的</a:t>
            </a:r>
            <a:r>
              <a:rPr lang="zh-CN" altLang="en-US" dirty="0" smtClean="0"/>
              <a:t>应用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49738"/>
              </p:ext>
            </p:extLst>
          </p:nvPr>
        </p:nvGraphicFramePr>
        <p:xfrm>
          <a:off x="681800" y="1039729"/>
          <a:ext cx="10244446" cy="275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Document" r:id="rId3" imgW="11058902" imgH="2979254" progId="Word.Document.8">
                  <p:embed/>
                </p:oleObj>
              </mc:Choice>
              <mc:Fallback>
                <p:oleObj name="Document" r:id="rId3" imgW="11058902" imgH="29792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00" y="1039729"/>
                        <a:ext cx="10244446" cy="2750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548278"/>
              </p:ext>
            </p:extLst>
          </p:nvPr>
        </p:nvGraphicFramePr>
        <p:xfrm>
          <a:off x="522990" y="4651045"/>
          <a:ext cx="11552237" cy="178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Document" r:id="rId5" imgW="11578748" imgH="1642004" progId="Word.Document.8">
                  <p:embed/>
                </p:oleObj>
              </mc:Choice>
              <mc:Fallback>
                <p:oleObj name="Document" r:id="rId5" imgW="11578748" imgH="1642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90" y="4651045"/>
                        <a:ext cx="11552237" cy="17857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03729"/>
              </p:ext>
            </p:extLst>
          </p:nvPr>
        </p:nvGraphicFramePr>
        <p:xfrm>
          <a:off x="522990" y="3685845"/>
          <a:ext cx="1098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Document" r:id="rId7" imgW="10029672" imgH="880120" progId="Word.Document.8">
                  <p:embed/>
                </p:oleObj>
              </mc:Choice>
              <mc:Fallback>
                <p:oleObj name="Document" r:id="rId7" imgW="10029672" imgH="880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90" y="3685845"/>
                        <a:ext cx="10985500" cy="965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56862"/>
              </p:ext>
            </p:extLst>
          </p:nvPr>
        </p:nvGraphicFramePr>
        <p:xfrm>
          <a:off x="6465749" y="1003690"/>
          <a:ext cx="498531" cy="5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Document" r:id="rId9" imgW="402158" imgH="434130" progId="Word.Document.8">
                  <p:embed/>
                </p:oleObj>
              </mc:Choice>
              <mc:Fallback>
                <p:oleObj name="Document" r:id="rId9" imgW="402158" imgH="434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749" y="1003690"/>
                        <a:ext cx="498531" cy="5515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41495"/>
              </p:ext>
            </p:extLst>
          </p:nvPr>
        </p:nvGraphicFramePr>
        <p:xfrm>
          <a:off x="8448675" y="2266950"/>
          <a:ext cx="5143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Document" r:id="rId11" imgW="161680" imgH="197659" progId="Word.Document.8">
                  <p:embed/>
                </p:oleObj>
              </mc:Choice>
              <mc:Fallback>
                <p:oleObj name="Document" r:id="rId11" imgW="161680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675" y="2266950"/>
                        <a:ext cx="514350" cy="642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4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82166"/>
              </p:ext>
            </p:extLst>
          </p:nvPr>
        </p:nvGraphicFramePr>
        <p:xfrm>
          <a:off x="635103" y="1421369"/>
          <a:ext cx="11245570" cy="253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Document" r:id="rId3" imgW="7634629" imgH="1702739" progId="Word.Document.8">
                  <p:embed/>
                </p:oleObj>
              </mc:Choice>
              <mc:Fallback>
                <p:oleObj name="Document" r:id="rId3" imgW="7634629" imgH="17027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03" y="1421369"/>
                        <a:ext cx="11245570" cy="25331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3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656098"/>
              </p:ext>
            </p:extLst>
          </p:nvPr>
        </p:nvGraphicFramePr>
        <p:xfrm>
          <a:off x="276334" y="130629"/>
          <a:ext cx="11670656" cy="83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Document" r:id="rId3" imgW="12376735" imgH="843104" progId="Word.Document.8">
                  <p:embed/>
                </p:oleObj>
              </mc:Choice>
              <mc:Fallback>
                <p:oleObj name="Document" r:id="rId3" imgW="12376735" imgH="843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34" y="130629"/>
                        <a:ext cx="11670656" cy="8345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04295"/>
              </p:ext>
            </p:extLst>
          </p:nvPr>
        </p:nvGraphicFramePr>
        <p:xfrm>
          <a:off x="10965440" y="130629"/>
          <a:ext cx="2714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Document" r:id="rId5" imgW="295071" imgH="712290" progId="Word.Document.8">
                  <p:embed/>
                </p:oleObj>
              </mc:Choice>
              <mc:Fallback>
                <p:oleObj name="Document" r:id="rId5" imgW="295071" imgH="71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5440" y="130629"/>
                        <a:ext cx="271462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52961"/>
              </p:ext>
            </p:extLst>
          </p:nvPr>
        </p:nvGraphicFramePr>
        <p:xfrm>
          <a:off x="798513" y="965200"/>
          <a:ext cx="100838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Document" r:id="rId7" imgW="11043029" imgH="3164334" progId="Word.Document.8">
                  <p:embed/>
                </p:oleObj>
              </mc:Choice>
              <mc:Fallback>
                <p:oleObj name="Document" r:id="rId7" imgW="11043029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965200"/>
                        <a:ext cx="10083800" cy="2873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62042"/>
              </p:ext>
            </p:extLst>
          </p:nvPr>
        </p:nvGraphicFramePr>
        <p:xfrm>
          <a:off x="715386" y="3643683"/>
          <a:ext cx="11353615" cy="308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Document" r:id="rId9" imgW="11722328" imgH="3172959" progId="Word.Document.8">
                  <p:embed/>
                </p:oleObj>
              </mc:Choice>
              <mc:Fallback>
                <p:oleObj name="Document" r:id="rId9" imgW="11722328" imgH="31729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86" y="3643683"/>
                        <a:ext cx="11353615" cy="3087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3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53669"/>
              </p:ext>
            </p:extLst>
          </p:nvPr>
        </p:nvGraphicFramePr>
        <p:xfrm>
          <a:off x="2068286" y="555398"/>
          <a:ext cx="9456500" cy="608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3" imgW="9072232" imgH="5798584" progId="Word.Document.8">
                  <p:embed/>
                </p:oleObj>
              </mc:Choice>
              <mc:Fallback>
                <p:oleObj name="Document" r:id="rId3" imgW="9072232" imgH="5798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286" y="555398"/>
                        <a:ext cx="9456500" cy="6084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4381489" y="5072074"/>
            <a:ext cx="115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zh-CN" altLang="en-US" sz="2000" dirty="0"/>
              <a:t>－</a:t>
            </a:r>
            <a:r>
              <a:rPr lang="en-US" sz="2000" dirty="0"/>
              <a:t>1</a:t>
            </a:r>
            <a:r>
              <a:rPr lang="zh-CN" altLang="en-US" sz="2000" dirty="0"/>
              <a:t>，</a:t>
            </a:r>
            <a:r>
              <a:rPr lang="en-US" sz="2000" dirty="0"/>
              <a:t>1]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8382016" y="5072074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082572" y="5072074"/>
            <a:ext cx="115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[</a:t>
            </a:r>
            <a:r>
              <a:rPr lang="zh-CN" altLang="en-US" sz="2000" dirty="0"/>
              <a:t>－</a:t>
            </a:r>
            <a:r>
              <a:rPr lang="en-US" sz="2000" dirty="0"/>
              <a:t>1</a:t>
            </a:r>
            <a:r>
              <a:rPr lang="zh-CN" altLang="en-US" sz="2000" dirty="0"/>
              <a:t>，</a:t>
            </a:r>
            <a:r>
              <a:rPr lang="en-US" sz="2000" dirty="0"/>
              <a:t>1]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15537"/>
              </p:ext>
            </p:extLst>
          </p:nvPr>
        </p:nvGraphicFramePr>
        <p:xfrm>
          <a:off x="731776" y="324065"/>
          <a:ext cx="101234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Document" r:id="rId3" imgW="8280017" imgH="825135" progId="Word.Document.8">
                  <p:embed/>
                </p:oleObj>
              </mc:Choice>
              <mc:Fallback>
                <p:oleObj name="Document" r:id="rId3" imgW="8280017" imgH="825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76" y="324065"/>
                        <a:ext cx="10123488" cy="1016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691487"/>
              </p:ext>
            </p:extLst>
          </p:nvPr>
        </p:nvGraphicFramePr>
        <p:xfrm>
          <a:off x="731776" y="1340065"/>
          <a:ext cx="10843584" cy="367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Document" r:id="rId5" imgW="10237106" imgH="3470525" progId="Word.Document.8">
                  <p:embed/>
                </p:oleObj>
              </mc:Choice>
              <mc:Fallback>
                <p:oleObj name="Document" r:id="rId5" imgW="10237106" imgH="3470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76" y="1340065"/>
                        <a:ext cx="10843584" cy="36713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28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14149"/>
              </p:ext>
            </p:extLst>
          </p:nvPr>
        </p:nvGraphicFramePr>
        <p:xfrm>
          <a:off x="268639" y="442231"/>
          <a:ext cx="11923361" cy="69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Document" r:id="rId3" imgW="9219059" imgH="485881" progId="Word.Document.8">
                  <p:embed/>
                </p:oleObj>
              </mc:Choice>
              <mc:Fallback>
                <p:oleObj name="Document" r:id="rId3" imgW="9219059" imgH="4858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39" y="442231"/>
                        <a:ext cx="11923361" cy="6977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36357"/>
              </p:ext>
            </p:extLst>
          </p:nvPr>
        </p:nvGraphicFramePr>
        <p:xfrm>
          <a:off x="528476" y="1324697"/>
          <a:ext cx="11189930" cy="361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Document" r:id="rId5" imgW="8669270" imgH="2805314" progId="Word.Document.8">
                  <p:embed/>
                </p:oleObj>
              </mc:Choice>
              <mc:Fallback>
                <p:oleObj name="Document" r:id="rId5" imgW="8669270" imgH="28053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6" y="1324697"/>
                        <a:ext cx="11189930" cy="361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54414"/>
              </p:ext>
            </p:extLst>
          </p:nvPr>
        </p:nvGraphicFramePr>
        <p:xfrm>
          <a:off x="1172813" y="397226"/>
          <a:ext cx="9209424" cy="178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Document" r:id="rId3" imgW="8629948" imgH="1679379" progId="Word.Document.8">
                  <p:embed/>
                </p:oleObj>
              </mc:Choice>
              <mc:Fallback>
                <p:oleObj name="Document" r:id="rId3" imgW="8629948" imgH="1679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13" y="397226"/>
                        <a:ext cx="9209424" cy="17878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61161"/>
              </p:ext>
            </p:extLst>
          </p:nvPr>
        </p:nvGraphicFramePr>
        <p:xfrm>
          <a:off x="1281332" y="2185060"/>
          <a:ext cx="8992386" cy="3954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Document" r:id="rId5" imgW="8129222" imgH="3588402" progId="Word.Document.8">
                  <p:embed/>
                </p:oleObj>
              </mc:Choice>
              <mc:Fallback>
                <p:oleObj name="Document" r:id="rId5" imgW="8129222" imgH="3588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332" y="2185060"/>
                        <a:ext cx="8992386" cy="39544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3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63321"/>
              </p:ext>
            </p:extLst>
          </p:nvPr>
        </p:nvGraphicFramePr>
        <p:xfrm>
          <a:off x="1154752" y="0"/>
          <a:ext cx="8262381" cy="217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Document" r:id="rId3" imgW="8316814" imgH="2175682" progId="Word.Document.8">
                  <p:embed/>
                </p:oleObj>
              </mc:Choice>
              <mc:Fallback>
                <p:oleObj name="Document" r:id="rId3" imgW="8316814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752" y="0"/>
                        <a:ext cx="8262381" cy="21700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99010"/>
              </p:ext>
            </p:extLst>
          </p:nvPr>
        </p:nvGraphicFramePr>
        <p:xfrm>
          <a:off x="1413162" y="1961165"/>
          <a:ext cx="8589963" cy="464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Document" r:id="rId5" imgW="8918912" imgH="4822510" progId="Word.Document.8">
                  <p:embed/>
                </p:oleObj>
              </mc:Choice>
              <mc:Fallback>
                <p:oleObj name="Document" r:id="rId5" imgW="8918912" imgH="4822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162" y="1961165"/>
                        <a:ext cx="8589963" cy="46474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8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597550"/>
              </p:ext>
            </p:extLst>
          </p:nvPr>
        </p:nvGraphicFramePr>
        <p:xfrm>
          <a:off x="1223963" y="488950"/>
          <a:ext cx="9466262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Document" r:id="rId3" imgW="6685847" imgH="2373340" progId="Word.Document.8">
                  <p:embed/>
                </p:oleObj>
              </mc:Choice>
              <mc:Fallback>
                <p:oleObj name="Document" r:id="rId3" imgW="6685847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88950"/>
                        <a:ext cx="9466262" cy="3375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6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13232"/>
              </p:ext>
            </p:extLst>
          </p:nvPr>
        </p:nvGraphicFramePr>
        <p:xfrm>
          <a:off x="2080466" y="1239963"/>
          <a:ext cx="8459695" cy="537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Document" r:id="rId3" imgW="8429822" imgH="5383210" progId="Word.Document.8">
                  <p:embed/>
                </p:oleObj>
              </mc:Choice>
              <mc:Fallback>
                <p:oleObj name="Document" r:id="rId3" imgW="8429822" imgH="5383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466" y="1239963"/>
                        <a:ext cx="8459695" cy="53782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453191" y="128586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偶函数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524365" y="1285860"/>
            <a:ext cx="115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奇函数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79843"/>
              </p:ext>
            </p:extLst>
          </p:nvPr>
        </p:nvGraphicFramePr>
        <p:xfrm>
          <a:off x="4809311" y="3357431"/>
          <a:ext cx="1857388" cy="75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Document" r:id="rId5" imgW="3762544" imgH="1520946" progId="Word.Document.8">
                  <p:embed/>
                </p:oleObj>
              </mc:Choice>
              <mc:Fallback>
                <p:oleObj name="Document" r:id="rId5" imgW="3762544" imgH="1520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311" y="3357431"/>
                        <a:ext cx="1857388" cy="752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266998" y="3000372"/>
          <a:ext cx="229127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Document" r:id="rId7" imgW="3753188" imgH="1520946" progId="Word.Document.8">
                  <p:embed/>
                </p:oleObj>
              </mc:Choice>
              <mc:Fallback>
                <p:oleObj name="Document" r:id="rId7" imgW="3753188" imgH="1520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998" y="3000372"/>
                        <a:ext cx="2291270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90663"/>
              </p:ext>
            </p:extLst>
          </p:nvPr>
        </p:nvGraphicFramePr>
        <p:xfrm>
          <a:off x="4452926" y="4286125"/>
          <a:ext cx="346233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Document" r:id="rId9" imgW="3753188" imgH="1520946" progId="Word.Document.8">
                  <p:embed/>
                </p:oleObj>
              </mc:Choice>
              <mc:Fallback>
                <p:oleObj name="Document" r:id="rId9" imgW="3753188" imgH="1520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6" y="4286125"/>
                        <a:ext cx="3462338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68713"/>
              </p:ext>
            </p:extLst>
          </p:nvPr>
        </p:nvGraphicFramePr>
        <p:xfrm>
          <a:off x="6666699" y="4987800"/>
          <a:ext cx="346233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Document" r:id="rId11" imgW="3753188" imgH="1520946" progId="Word.Document.8">
                  <p:embed/>
                </p:oleObj>
              </mc:Choice>
              <mc:Fallback>
                <p:oleObj name="Document" r:id="rId11" imgW="3753188" imgH="1520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699" y="4987800"/>
                        <a:ext cx="3462337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3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25703"/>
              </p:ext>
            </p:extLst>
          </p:nvPr>
        </p:nvGraphicFramePr>
        <p:xfrm>
          <a:off x="759732" y="877889"/>
          <a:ext cx="10078536" cy="3178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9008018" imgH="2827955" progId="Word.Document.8">
                  <p:embed/>
                </p:oleObj>
              </mc:Choice>
              <mc:Fallback>
                <p:oleObj name="Document" r:id="rId3" imgW="9008018" imgH="2827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32" y="877889"/>
                        <a:ext cx="10078536" cy="3178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68634"/>
              </p:ext>
            </p:extLst>
          </p:nvPr>
        </p:nvGraphicFramePr>
        <p:xfrm>
          <a:off x="4129088" y="1796143"/>
          <a:ext cx="5984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5" imgW="537013" imgH="506006" progId="Word.Document.8">
                  <p:embed/>
                </p:oleObj>
              </mc:Choice>
              <mc:Fallback>
                <p:oleObj name="Document" r:id="rId5" imgW="537013" imgH="506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1796143"/>
                        <a:ext cx="59848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89" y="3322298"/>
            <a:ext cx="2509006" cy="200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61844"/>
              </p:ext>
            </p:extLst>
          </p:nvPr>
        </p:nvGraphicFramePr>
        <p:xfrm>
          <a:off x="488950" y="244475"/>
          <a:ext cx="10766425" cy="633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10501899" imgH="6329028" progId="Word.Document.8">
                  <p:embed/>
                </p:oleObj>
              </mc:Choice>
              <mc:Fallback>
                <p:oleObj name="Document" r:id="rId3" imgW="10501899" imgH="63290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44475"/>
                        <a:ext cx="10766425" cy="6337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4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20522"/>
              </p:ext>
            </p:extLst>
          </p:nvPr>
        </p:nvGraphicFramePr>
        <p:xfrm>
          <a:off x="468313" y="539750"/>
          <a:ext cx="116300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8500798" imgH="856041" progId="Word.Document.8">
                  <p:embed/>
                </p:oleObj>
              </mc:Choice>
              <mc:Fallback>
                <p:oleObj name="Document" r:id="rId3" imgW="8500798" imgH="856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9750"/>
                        <a:ext cx="11630025" cy="1171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82201"/>
              </p:ext>
            </p:extLst>
          </p:nvPr>
        </p:nvGraphicFramePr>
        <p:xfrm>
          <a:off x="738188" y="1852613"/>
          <a:ext cx="99774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5" imgW="7878498" imgH="1393673" progId="Word.Document.8">
                  <p:embed/>
                </p:oleObj>
              </mc:Choice>
              <mc:Fallback>
                <p:oleObj name="Document" r:id="rId5" imgW="7878498" imgH="1393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852613"/>
                        <a:ext cx="9977437" cy="1770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5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708200"/>
              </p:ext>
            </p:extLst>
          </p:nvPr>
        </p:nvGraphicFramePr>
        <p:xfrm>
          <a:off x="914764" y="376465"/>
          <a:ext cx="10960317" cy="109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3" imgW="8865520" imgH="875088" progId="Word.Document.8">
                  <p:embed/>
                </p:oleObj>
              </mc:Choice>
              <mc:Fallback>
                <p:oleObj name="Document" r:id="rId3" imgW="8865520" imgH="875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764" y="376465"/>
                        <a:ext cx="10960317" cy="1093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73405"/>
              </p:ext>
            </p:extLst>
          </p:nvPr>
        </p:nvGraphicFramePr>
        <p:xfrm>
          <a:off x="1223158" y="1469572"/>
          <a:ext cx="9369652" cy="524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5" imgW="9465454" imgH="5287547" progId="Word.Document.8">
                  <p:embed/>
                </p:oleObj>
              </mc:Choice>
              <mc:Fallback>
                <p:oleObj name="Document" r:id="rId5" imgW="9465454" imgH="52875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58" y="1469572"/>
                        <a:ext cx="9369652" cy="5243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7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58651"/>
              </p:ext>
            </p:extLst>
          </p:nvPr>
        </p:nvGraphicFramePr>
        <p:xfrm>
          <a:off x="827541" y="372382"/>
          <a:ext cx="1076464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3" imgW="9698140" imgH="2011446" progId="Word.Document.8">
                  <p:embed/>
                </p:oleObj>
              </mc:Choice>
              <mc:Fallback>
                <p:oleObj name="Document" r:id="rId3" imgW="9698140" imgH="20114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41" y="372382"/>
                        <a:ext cx="10764648" cy="2251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62096"/>
              </p:ext>
            </p:extLst>
          </p:nvPr>
        </p:nvGraphicFramePr>
        <p:xfrm>
          <a:off x="1317398" y="2828017"/>
          <a:ext cx="10022097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5" imgW="8261979" imgH="2912050" progId="Word.Document.8">
                  <p:embed/>
                </p:oleObj>
              </mc:Choice>
              <mc:Fallback>
                <p:oleObj name="Document" r:id="rId5" imgW="8261979" imgH="2912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398" y="2828017"/>
                        <a:ext cx="10022097" cy="3540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32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</Words>
  <Application>Microsoft Office PowerPoint</Application>
  <PresentationFormat>宽屏</PresentationFormat>
  <Paragraphs>18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2016-09-19T23:48:32Z</dcterms:created>
  <dcterms:modified xsi:type="dcterms:W3CDTF">2016-09-21T01:08:22Z</dcterms:modified>
</cp:coreProperties>
</file>