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1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73" r:id="rId12"/>
    <p:sldId id="275" r:id="rId13"/>
    <p:sldId id="276" r:id="rId14"/>
    <p:sldId id="277" r:id="rId15"/>
    <p:sldId id="279" r:id="rId16"/>
    <p:sldId id="280" r:id="rId17"/>
    <p:sldId id="281" r:id="rId18"/>
    <p:sldId id="283" r:id="rId19"/>
    <p:sldId id="284" r:id="rId20"/>
    <p:sldId id="285" r:id="rId21"/>
    <p:sldId id="287" r:id="rId22"/>
    <p:sldId id="288" r:id="rId23"/>
    <p:sldId id="292" r:id="rId24"/>
    <p:sldId id="293" r:id="rId25"/>
    <p:sldId id="295" r:id="rId26"/>
    <p:sldId id="297" r:id="rId27"/>
    <p:sldId id="298" r:id="rId28"/>
    <p:sldId id="299" r:id="rId29"/>
    <p:sldId id="301" r:id="rId30"/>
    <p:sldId id="304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6" r:id="rId40"/>
    <p:sldId id="318" r:id="rId41"/>
    <p:sldId id="319" r:id="rId42"/>
    <p:sldId id="32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91" autoAdjust="0"/>
  </p:normalViewPr>
  <p:slideViewPr>
    <p:cSldViewPr snapToGrid="0">
      <p:cViewPr varScale="1">
        <p:scale>
          <a:sx n="64" d="100"/>
          <a:sy n="64" d="100"/>
        </p:scale>
        <p:origin x="15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9C22-9854-40AC-8A8D-533820B72FAB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D0CF0-7C95-4BA8-87AE-FF8277E5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2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D0CF0-7C95-4BA8-87AE-FF8277E5BE9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0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8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A2B5-7B8F-461A-ADB2-00D5001DF16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97C0-C941-418B-8C16-6C050933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8.doc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11" Type="http://schemas.openxmlformats.org/officeDocument/2006/relationships/oleObject" Target="../embeddings/Microsoft_Word_97_-_2003___30.doc"/><Relationship Id="rId5" Type="http://schemas.openxmlformats.org/officeDocument/2006/relationships/oleObject" Target="../embeddings/Microsoft_Word_97_-_2003___27.doc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Microsoft_Word_97_-_2003___29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Word_97_-_2003___31.doc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11" Type="http://schemas.openxmlformats.org/officeDocument/2006/relationships/oleObject" Target="../embeddings/Microsoft_Word_97_-_2003___35.doc"/><Relationship Id="rId5" Type="http://schemas.openxmlformats.org/officeDocument/2006/relationships/oleObject" Target="../embeddings/Microsoft_Word_97_-_2003___32.doc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Microsoft_Word_97_-_2003___34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Microsoft_Word_97_-_2003___37.doc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39.doc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1.doc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__42.doc"/><Relationship Id="rId5" Type="http://schemas.openxmlformats.org/officeDocument/2006/relationships/image" Target="../media/image44.png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48.doc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51.doc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2.doc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3.doc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59.doc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65.png"/><Relationship Id="rId4" Type="http://schemas.openxmlformats.org/officeDocument/2006/relationships/image" Target="../media/image6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2.doc"/><Relationship Id="rId3" Type="http://schemas.openxmlformats.org/officeDocument/2006/relationships/notesSlide" Target="../notesSlides/notesSlide1.xml"/><Relationship Id="rId7" Type="http://schemas.openxmlformats.org/officeDocument/2006/relationships/image" Target="file:///D:\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png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__61.doc"/><Relationship Id="rId9" Type="http://schemas.openxmlformats.org/officeDocument/2006/relationships/image" Target="../media/image6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Microsoft_Word_97_-_2003___65.doc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73.png"/><Relationship Id="rId4" Type="http://schemas.openxmlformats.org/officeDocument/2006/relationships/image" Target="../media/image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67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76.png"/><Relationship Id="rId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file:///D:\" TargetMode="External"/><Relationship Id="rId5" Type="http://schemas.openxmlformats.org/officeDocument/2006/relationships/image" Target="../media/image79.png"/><Relationship Id="rId4" Type="http://schemas.openxmlformats.org/officeDocument/2006/relationships/image" Target="../media/image7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72.doc"/><Relationship Id="rId4" Type="http://schemas.openxmlformats.org/officeDocument/2006/relationships/image" Target="../media/image8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74.doc"/><Relationship Id="rId4" Type="http://schemas.openxmlformats.org/officeDocument/2006/relationships/image" Target="../media/image8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78.doc"/><Relationship Id="rId4" Type="http://schemas.openxmlformats.org/officeDocument/2006/relationships/image" Target="../media/image8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82.doc"/><Relationship Id="rId4" Type="http://schemas.openxmlformats.org/officeDocument/2006/relationships/image" Target="../media/image9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__85.doc"/><Relationship Id="rId4" Type="http://schemas.openxmlformats.org/officeDocument/2006/relationships/image" Target="../media/image9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9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10.doc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Microsoft_Word_97_-_2003___18.doc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4.doc"/><Relationship Id="rId15" Type="http://schemas.openxmlformats.org/officeDocument/2006/relationships/oleObject" Target="../embeddings/Microsoft_Word_97_-_2003___19.doc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Microsoft_Word_97_-_2003___16.doc"/><Relationship Id="rId1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Microsoft_Word_97_-_2003___25.doc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11" Type="http://schemas.openxmlformats.org/officeDocument/2006/relationships/oleObject" Target="../embeddings/Microsoft_Word_97_-_2003___24.doc"/><Relationship Id="rId5" Type="http://schemas.openxmlformats.org/officeDocument/2006/relationships/oleObject" Target="../embeddings/Microsoft_Word_97_-_2003___21.doc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Microsoft_Word_97_-_2003___23.doc"/><Relationship Id="rId1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315257" y="1913618"/>
            <a:ext cx="87175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19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函数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4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Asin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4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ωx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φ)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的图像及三角函数模型的简单应用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49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7952" y="328585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786109"/>
              </p:ext>
            </p:extLst>
          </p:nvPr>
        </p:nvGraphicFramePr>
        <p:xfrm>
          <a:off x="7193445" y="1947350"/>
          <a:ext cx="11572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Document" r:id="rId3" imgW="1276231" imgH="554522" progId="Word.Document.8">
                  <p:embed/>
                </p:oleObj>
              </mc:Choice>
              <mc:Fallback>
                <p:oleObj name="Document" r:id="rId3" imgW="1276231" imgH="554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445" y="1947350"/>
                        <a:ext cx="11572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290040"/>
              </p:ext>
            </p:extLst>
          </p:nvPr>
        </p:nvGraphicFramePr>
        <p:xfrm>
          <a:off x="1239175" y="1441076"/>
          <a:ext cx="8805559" cy="101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Document" r:id="rId5" imgW="7833043" imgH="902042" progId="Word.Document.8">
                  <p:embed/>
                </p:oleObj>
              </mc:Choice>
              <mc:Fallback>
                <p:oleObj name="Document" r:id="rId5" imgW="7833043" imgH="902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75" y="1441076"/>
                        <a:ext cx="8805559" cy="10125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219719"/>
              </p:ext>
            </p:extLst>
          </p:nvPr>
        </p:nvGraphicFramePr>
        <p:xfrm>
          <a:off x="1944136" y="2706019"/>
          <a:ext cx="6826100" cy="68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Document" r:id="rId7" imgW="4915700" imgH="490912" progId="Word.Document.8">
                  <p:embed/>
                </p:oleObj>
              </mc:Choice>
              <mc:Fallback>
                <p:oleObj name="Document" r:id="rId7" imgW="4915700" imgH="4909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136" y="2706019"/>
                        <a:ext cx="6826100" cy="680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85976"/>
              </p:ext>
            </p:extLst>
          </p:nvPr>
        </p:nvGraphicFramePr>
        <p:xfrm>
          <a:off x="1243013" y="3386138"/>
          <a:ext cx="9372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Document" r:id="rId9" imgW="7835929" imgH="1624394" progId="Word.Document.8">
                  <p:embed/>
                </p:oleObj>
              </mc:Choice>
              <mc:Fallback>
                <p:oleObj name="Document" r:id="rId9" imgW="7835929" imgH="1624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386138"/>
                        <a:ext cx="9372600" cy="194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85424"/>
              </p:ext>
            </p:extLst>
          </p:nvPr>
        </p:nvGraphicFramePr>
        <p:xfrm>
          <a:off x="1239175" y="5009232"/>
          <a:ext cx="96583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Document" r:id="rId11" imgW="8611550" imgH="1780005" progId="Word.Document.8">
                  <p:embed/>
                </p:oleObj>
              </mc:Choice>
              <mc:Fallback>
                <p:oleObj name="Document" r:id="rId11" imgW="8611550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75" y="5009232"/>
                        <a:ext cx="965835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0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97760"/>
              </p:ext>
            </p:extLst>
          </p:nvPr>
        </p:nvGraphicFramePr>
        <p:xfrm>
          <a:off x="4851538" y="78560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3" imgW="858334" imgH="800338" progId="Word.Document.8">
                  <p:embed/>
                </p:oleObj>
              </mc:Choice>
              <mc:Fallback>
                <p:oleObj name="Document" r:id="rId3" imgW="858334" imgH="800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538" y="785606"/>
                        <a:ext cx="9715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3368"/>
              </p:ext>
            </p:extLst>
          </p:nvPr>
        </p:nvGraphicFramePr>
        <p:xfrm>
          <a:off x="612249" y="140811"/>
          <a:ext cx="11551759" cy="168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5" imgW="10020293" imgH="1465908" progId="Word.Document.8">
                  <p:embed/>
                </p:oleObj>
              </mc:Choice>
              <mc:Fallback>
                <p:oleObj name="Document" r:id="rId5" imgW="10020293" imgH="1465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49" y="140811"/>
                        <a:ext cx="11551759" cy="16890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33791"/>
              </p:ext>
            </p:extLst>
          </p:nvPr>
        </p:nvGraphicFramePr>
        <p:xfrm>
          <a:off x="791109" y="1829841"/>
          <a:ext cx="11194037" cy="164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Document" r:id="rId7" imgW="8285068" imgH="1220093" progId="Word.Document.8">
                  <p:embed/>
                </p:oleObj>
              </mc:Choice>
              <mc:Fallback>
                <p:oleObj name="Document" r:id="rId7" imgW="8285068" imgH="122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09" y="1829841"/>
                        <a:ext cx="11194037" cy="1644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72856"/>
              </p:ext>
            </p:extLst>
          </p:nvPr>
        </p:nvGraphicFramePr>
        <p:xfrm>
          <a:off x="612247" y="3474767"/>
          <a:ext cx="10824094" cy="137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ocument" r:id="rId9" imgW="7892568" imgH="1015965" progId="Word.Document.8">
                  <p:embed/>
                </p:oleObj>
              </mc:Choice>
              <mc:Fallback>
                <p:oleObj name="Document" r:id="rId9" imgW="7892568" imgH="10159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47" y="3474767"/>
                        <a:ext cx="10824094" cy="1378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42882"/>
              </p:ext>
            </p:extLst>
          </p:nvPr>
        </p:nvGraphicFramePr>
        <p:xfrm>
          <a:off x="1583013" y="4618382"/>
          <a:ext cx="6762729" cy="14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Document" r:id="rId11" imgW="4195069" imgH="989012" progId="Word.Document.8">
                  <p:embed/>
                </p:oleObj>
              </mc:Choice>
              <mc:Fallback>
                <p:oleObj name="Document" r:id="rId11" imgW="4195069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013" y="4618382"/>
                        <a:ext cx="6762729" cy="1451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28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76252"/>
              </p:ext>
            </p:extLst>
          </p:nvPr>
        </p:nvGraphicFramePr>
        <p:xfrm>
          <a:off x="940904" y="426347"/>
          <a:ext cx="9905813" cy="149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3" imgW="7855410" imgH="1186670" progId="Word.Document.8">
                  <p:embed/>
                </p:oleObj>
              </mc:Choice>
              <mc:Fallback>
                <p:oleObj name="Document" r:id="rId3" imgW="7855410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04" y="426347"/>
                        <a:ext cx="9905813" cy="14952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86368"/>
              </p:ext>
            </p:extLst>
          </p:nvPr>
        </p:nvGraphicFramePr>
        <p:xfrm>
          <a:off x="1119188" y="1812925"/>
          <a:ext cx="10406062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5" imgW="8881754" imgH="2559499" progId="Word.Document.8">
                  <p:embed/>
                </p:oleObj>
              </mc:Choice>
              <mc:Fallback>
                <p:oleObj name="Document" r:id="rId5" imgW="8881754" imgH="2559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812925"/>
                        <a:ext cx="10406062" cy="301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4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96254"/>
              </p:ext>
            </p:extLst>
          </p:nvPr>
        </p:nvGraphicFramePr>
        <p:xfrm>
          <a:off x="1296435" y="424338"/>
          <a:ext cx="94011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Document" r:id="rId3" imgW="10836678" imgH="2373340" progId="Word.Document.8">
                  <p:embed/>
                </p:oleObj>
              </mc:Choice>
              <mc:Fallback>
                <p:oleObj name="Document" r:id="rId3" imgW="10836678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35" y="424338"/>
                        <a:ext cx="940117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10863"/>
              </p:ext>
            </p:extLst>
          </p:nvPr>
        </p:nvGraphicFramePr>
        <p:xfrm>
          <a:off x="1655763" y="2586038"/>
          <a:ext cx="66992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Document" r:id="rId5" imgW="7528928" imgH="1190264" progId="Word.Document.8">
                  <p:embed/>
                </p:oleObj>
              </mc:Choice>
              <mc:Fallback>
                <p:oleObj name="Document" r:id="rId5" imgW="7528928" imgH="11902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86038"/>
                        <a:ext cx="669925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68177"/>
              </p:ext>
            </p:extLst>
          </p:nvPr>
        </p:nvGraphicFramePr>
        <p:xfrm>
          <a:off x="1528763" y="3436938"/>
          <a:ext cx="6921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Document" r:id="rId7" imgW="6658430" imgH="1762396" progId="Word.Document.8">
                  <p:embed/>
                </p:oleObj>
              </mc:Choice>
              <mc:Fallback>
                <p:oleObj name="Document" r:id="rId7" imgW="6658430" imgH="1762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436938"/>
                        <a:ext cx="6921500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70692"/>
              </p:ext>
            </p:extLst>
          </p:nvPr>
        </p:nvGraphicFramePr>
        <p:xfrm>
          <a:off x="824533" y="514556"/>
          <a:ext cx="9896539" cy="196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3" imgW="8558519" imgH="1697348" progId="Word.Document.8">
                  <p:embed/>
                </p:oleObj>
              </mc:Choice>
              <mc:Fallback>
                <p:oleObj name="Document" r:id="rId3" imgW="8558519" imgH="1697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33" y="514556"/>
                        <a:ext cx="9896539" cy="1963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图片 60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68" y="1984408"/>
            <a:ext cx="1998662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15790"/>
              </p:ext>
            </p:extLst>
          </p:nvPr>
        </p:nvGraphicFramePr>
        <p:xfrm>
          <a:off x="333780" y="2478155"/>
          <a:ext cx="8878961" cy="355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6" imgW="8727352" imgH="3560011" progId="Word.Document.8">
                  <p:embed/>
                </p:oleObj>
              </mc:Choice>
              <mc:Fallback>
                <p:oleObj name="Document" r:id="rId6" imgW="8727352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0" y="2478155"/>
                        <a:ext cx="8878961" cy="3551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80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94089"/>
              </p:ext>
            </p:extLst>
          </p:nvPr>
        </p:nvGraphicFramePr>
        <p:xfrm>
          <a:off x="1272209" y="477491"/>
          <a:ext cx="8788554" cy="132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3" imgW="8407363" imgH="1278671" progId="Word.Document.8">
                  <p:embed/>
                </p:oleObj>
              </mc:Choice>
              <mc:Fallback>
                <p:oleObj name="Document" r:id="rId3" imgW="8407363" imgH="12786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209" y="477491"/>
                        <a:ext cx="8788554" cy="13255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80817"/>
              </p:ext>
            </p:extLst>
          </p:nvPr>
        </p:nvGraphicFramePr>
        <p:xfrm>
          <a:off x="1666484" y="2262003"/>
          <a:ext cx="8236011" cy="281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5" imgW="8065515" imgH="2763787" progId="Word.Document.8">
                  <p:embed/>
                </p:oleObj>
              </mc:Choice>
              <mc:Fallback>
                <p:oleObj name="Document" r:id="rId5" imgW="8065515" imgH="2763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484" y="2262003"/>
                        <a:ext cx="8236011" cy="28135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91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4" y="406538"/>
            <a:ext cx="7920037" cy="50786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函数</a:t>
            </a:r>
            <a:r>
              <a:rPr lang="en-US" i="1" dirty="0" smtClean="0"/>
              <a:t>y</a:t>
            </a:r>
            <a:r>
              <a:rPr lang="zh-CN" altLang="en-US" dirty="0" smtClean="0"/>
              <a:t>＝</a:t>
            </a:r>
            <a:r>
              <a:rPr lang="en-US" i="1" dirty="0" err="1" smtClean="0"/>
              <a:t>A</a:t>
            </a:r>
            <a:r>
              <a:rPr lang="en-US" dirty="0" err="1" smtClean="0"/>
              <a:t>sin</a:t>
            </a:r>
            <a:r>
              <a:rPr lang="en-US" dirty="0" smtClean="0"/>
              <a:t>(</a:t>
            </a:r>
            <a:r>
              <a:rPr lang="en-US" i="1" dirty="0" err="1" smtClean="0"/>
              <a:t>ωx</a:t>
            </a:r>
            <a:r>
              <a:rPr lang="zh-CN" altLang="en-US" dirty="0" smtClean="0"/>
              <a:t>＋</a:t>
            </a:r>
            <a:r>
              <a:rPr lang="en-US" i="1" dirty="0" smtClean="0"/>
              <a:t>φ</a:t>
            </a:r>
            <a:r>
              <a:rPr lang="en-US" dirty="0" smtClean="0"/>
              <a:t>)</a:t>
            </a:r>
            <a:r>
              <a:rPr lang="zh-CN" altLang="en-US" dirty="0" smtClean="0"/>
              <a:t>的图像变换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41270"/>
              </p:ext>
            </p:extLst>
          </p:nvPr>
        </p:nvGraphicFramePr>
        <p:xfrm>
          <a:off x="1119188" y="914400"/>
          <a:ext cx="8587336" cy="325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3" imgW="8185139" imgH="3103958" progId="Word.Document.8">
                  <p:embed/>
                </p:oleObj>
              </mc:Choice>
              <mc:Fallback>
                <p:oleObj name="Document" r:id="rId3" imgW="8185139" imgH="3103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914400"/>
                        <a:ext cx="8587336" cy="32528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54804"/>
              </p:ext>
            </p:extLst>
          </p:nvPr>
        </p:nvGraphicFramePr>
        <p:xfrm>
          <a:off x="1119188" y="4413697"/>
          <a:ext cx="10367318" cy="165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5" imgW="7930447" imgH="1272562" progId="Word.Document.8">
                  <p:embed/>
                </p:oleObj>
              </mc:Choice>
              <mc:Fallback>
                <p:oleObj name="Document" r:id="rId5" imgW="7930447" imgH="127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413697"/>
                        <a:ext cx="10367318" cy="16579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07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89701"/>
              </p:ext>
            </p:extLst>
          </p:nvPr>
        </p:nvGraphicFramePr>
        <p:xfrm>
          <a:off x="989772" y="294861"/>
          <a:ext cx="10086975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3" imgW="11354720" imgH="2666953" progId="Word.Document.8">
                  <p:embed/>
                </p:oleObj>
              </mc:Choice>
              <mc:Fallback>
                <p:oleObj name="Document" r:id="rId3" imgW="11354720" imgH="2666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772" y="294861"/>
                        <a:ext cx="10086975" cy="230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19368"/>
              </p:ext>
            </p:extLst>
          </p:nvPr>
        </p:nvGraphicFramePr>
        <p:xfrm>
          <a:off x="1343025" y="2847975"/>
          <a:ext cx="879990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Document" r:id="rId5" imgW="8105412" imgH="2893722" progId="Word.Document.8">
                  <p:embed/>
                </p:oleObj>
              </mc:Choice>
              <mc:Fallback>
                <p:oleObj name="Document" r:id="rId5" imgW="8105412" imgH="28937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847975"/>
                        <a:ext cx="8799908" cy="3167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81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34588"/>
              </p:ext>
            </p:extLst>
          </p:nvPr>
        </p:nvGraphicFramePr>
        <p:xfrm>
          <a:off x="592138" y="1003300"/>
          <a:ext cx="11002962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3" imgW="10509475" imgH="2319074" progId="Word.Document.8">
                  <p:embed/>
                </p:oleObj>
              </mc:Choice>
              <mc:Fallback>
                <p:oleObj name="Document" r:id="rId3" imgW="10509475" imgH="2319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003300"/>
                        <a:ext cx="11002962" cy="2454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77194"/>
              </p:ext>
            </p:extLst>
          </p:nvPr>
        </p:nvGraphicFramePr>
        <p:xfrm>
          <a:off x="663575" y="136526"/>
          <a:ext cx="10591800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3" imgW="12247946" imgH="3979047" progId="Word.Document.8">
                  <p:embed/>
                </p:oleObj>
              </mc:Choice>
              <mc:Fallback>
                <p:oleObj name="Document" r:id="rId3" imgW="12247946" imgH="39790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36526"/>
                        <a:ext cx="10591800" cy="344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32337"/>
              </p:ext>
            </p:extLst>
          </p:nvPr>
        </p:nvGraphicFramePr>
        <p:xfrm>
          <a:off x="882649" y="3703638"/>
          <a:ext cx="989436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Document" r:id="rId5" imgW="8886444" imgH="1650988" progId="Word.Document.8">
                  <p:embed/>
                </p:oleObj>
              </mc:Choice>
              <mc:Fallback>
                <p:oleObj name="Document" r:id="rId5" imgW="8886444" imgH="1650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49" y="3703638"/>
                        <a:ext cx="9894365" cy="1839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36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14322" y="126518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732"/>
              </p:ext>
            </p:extLst>
          </p:nvPr>
        </p:nvGraphicFramePr>
        <p:xfrm>
          <a:off x="907064" y="637649"/>
          <a:ext cx="9627380" cy="3298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9497921" imgH="3389306" progId="Word.Document.8">
                  <p:embed/>
                </p:oleObj>
              </mc:Choice>
              <mc:Fallback>
                <p:oleObj name="Document" r:id="rId3" imgW="9497921" imgH="33893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64" y="637649"/>
                        <a:ext cx="9627380" cy="32982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54" y="2138385"/>
            <a:ext cx="238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35432"/>
              </p:ext>
            </p:extLst>
          </p:nvPr>
        </p:nvGraphicFramePr>
        <p:xfrm>
          <a:off x="907064" y="3509985"/>
          <a:ext cx="10463302" cy="325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6" imgW="11789428" imgH="3671778" progId="Word.Document.8">
                  <p:embed/>
                </p:oleObj>
              </mc:Choice>
              <mc:Fallback>
                <p:oleObj name="Document" r:id="rId6" imgW="11789428" imgH="36717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64" y="3509985"/>
                        <a:ext cx="10463302" cy="3255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03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88922"/>
              </p:ext>
            </p:extLst>
          </p:nvPr>
        </p:nvGraphicFramePr>
        <p:xfrm>
          <a:off x="427038" y="473075"/>
          <a:ext cx="114442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3" imgW="10100380" imgH="1876319" progId="Word.Document.8">
                  <p:embed/>
                </p:oleObj>
              </mc:Choice>
              <mc:Fallback>
                <p:oleObj name="Document" r:id="rId3" imgW="10100380" imgH="1876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473075"/>
                        <a:ext cx="11444287" cy="213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79307"/>
              </p:ext>
            </p:extLst>
          </p:nvPr>
        </p:nvGraphicFramePr>
        <p:xfrm>
          <a:off x="520700" y="2427288"/>
          <a:ext cx="11066463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5" imgW="9447416" imgH="3164334" progId="Word.Document.8">
                  <p:embed/>
                </p:oleObj>
              </mc:Choice>
              <mc:Fallback>
                <p:oleObj name="Document" r:id="rId5" imgW="9447416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27288"/>
                        <a:ext cx="11066463" cy="3721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47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1225" y="422275"/>
            <a:ext cx="7920038" cy="434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</a:t>
            </a:r>
            <a:r>
              <a:rPr lang="en-US" i="1" dirty="0" smtClean="0"/>
              <a:t>y</a:t>
            </a:r>
            <a:r>
              <a:rPr lang="zh-CN" altLang="en-US" dirty="0" smtClean="0"/>
              <a:t>＝</a:t>
            </a:r>
            <a:r>
              <a:rPr lang="en-US" i="1" dirty="0" err="1" smtClean="0"/>
              <a:t>A</a:t>
            </a:r>
            <a:r>
              <a:rPr lang="en-US" dirty="0" err="1" smtClean="0"/>
              <a:t>sin</a:t>
            </a:r>
            <a:r>
              <a:rPr lang="en-US" dirty="0" smtClean="0"/>
              <a:t>(</a:t>
            </a:r>
            <a:r>
              <a:rPr lang="en-US" i="1" dirty="0" err="1" smtClean="0"/>
              <a:t>ωx</a:t>
            </a:r>
            <a:r>
              <a:rPr lang="zh-CN" altLang="en-US" dirty="0" smtClean="0"/>
              <a:t>＋</a:t>
            </a:r>
            <a:r>
              <a:rPr lang="en-US" i="1" dirty="0" smtClean="0"/>
              <a:t>φ</a:t>
            </a:r>
            <a:r>
              <a:rPr lang="en-US" dirty="0" smtClean="0"/>
              <a:t>)</a:t>
            </a:r>
            <a:r>
              <a:rPr lang="zh-CN" altLang="en-US" dirty="0" smtClean="0"/>
              <a:t>的图像与解析式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93125"/>
              </p:ext>
            </p:extLst>
          </p:nvPr>
        </p:nvGraphicFramePr>
        <p:xfrm>
          <a:off x="636848" y="922337"/>
          <a:ext cx="9980612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3" imgW="8638246" imgH="2952300" progId="Word.Document.8">
                  <p:embed/>
                </p:oleObj>
              </mc:Choice>
              <mc:Fallback>
                <p:oleObj name="Document" r:id="rId3" imgW="8638246" imgH="2952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48" y="922337"/>
                        <a:ext cx="9980612" cy="3421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4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74" y="2035176"/>
            <a:ext cx="21447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14067"/>
              </p:ext>
            </p:extLst>
          </p:nvPr>
        </p:nvGraphicFramePr>
        <p:xfrm>
          <a:off x="911225" y="3810794"/>
          <a:ext cx="10002162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7" imgW="9840998" imgH="2592562" progId="Word.Document.8">
                  <p:embed/>
                </p:oleObj>
              </mc:Choice>
              <mc:Fallback>
                <p:oleObj name="Document" r:id="rId7" imgW="9840998" imgH="259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810794"/>
                        <a:ext cx="10002162" cy="2627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83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67806"/>
              </p:ext>
            </p:extLst>
          </p:nvPr>
        </p:nvGraphicFramePr>
        <p:xfrm>
          <a:off x="822325" y="228600"/>
          <a:ext cx="9967913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Document" r:id="rId3" imgW="9829454" imgH="3164334" progId="Word.Document.8">
                  <p:embed/>
                </p:oleObj>
              </mc:Choice>
              <mc:Fallback>
                <p:oleObj name="Document" r:id="rId3" imgW="9829454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28600"/>
                        <a:ext cx="9967913" cy="3140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4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163" y="1223963"/>
            <a:ext cx="200183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33290"/>
              </p:ext>
            </p:extLst>
          </p:nvPr>
        </p:nvGraphicFramePr>
        <p:xfrm>
          <a:off x="661988" y="3263900"/>
          <a:ext cx="9805987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ocument" r:id="rId7" imgW="10803489" imgH="3757669" progId="Word.Document.8">
                  <p:embed/>
                </p:oleObj>
              </mc:Choice>
              <mc:Fallback>
                <p:oleObj name="Document" r:id="rId7" imgW="10803489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263900"/>
                        <a:ext cx="9805987" cy="3421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13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55619"/>
              </p:ext>
            </p:extLst>
          </p:nvPr>
        </p:nvGraphicFramePr>
        <p:xfrm>
          <a:off x="1295400" y="1287463"/>
          <a:ext cx="10127302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3" imgW="7982035" imgH="2176041" progId="Word.Document.8">
                  <p:embed/>
                </p:oleObj>
              </mc:Choice>
              <mc:Fallback>
                <p:oleObj name="Document" r:id="rId3" imgW="7982035" imgH="2176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87463"/>
                        <a:ext cx="10127302" cy="2770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54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05078"/>
              </p:ext>
            </p:extLst>
          </p:nvPr>
        </p:nvGraphicFramePr>
        <p:xfrm>
          <a:off x="1337403" y="0"/>
          <a:ext cx="8369300" cy="312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Document" r:id="rId3" imgW="8450293" imgH="3158225" progId="Word.Document.8">
                  <p:embed/>
                </p:oleObj>
              </mc:Choice>
              <mc:Fallback>
                <p:oleObj name="Document" r:id="rId3" imgW="8450293" imgH="3158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403" y="0"/>
                        <a:ext cx="8369300" cy="31246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1" y="1048789"/>
            <a:ext cx="1781175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03455"/>
              </p:ext>
            </p:extLst>
          </p:nvPr>
        </p:nvGraphicFramePr>
        <p:xfrm>
          <a:off x="779488" y="2789978"/>
          <a:ext cx="9932988" cy="406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Document" r:id="rId7" imgW="8733484" imgH="3560011" progId="Word.Document.8">
                  <p:embed/>
                </p:oleObj>
              </mc:Choice>
              <mc:Fallback>
                <p:oleObj name="Document" r:id="rId7" imgW="8733484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88" y="2789978"/>
                        <a:ext cx="9932988" cy="4068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5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0732" y="401350"/>
            <a:ext cx="7920037" cy="48101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</a:t>
            </a:r>
            <a:r>
              <a:rPr lang="en-US" i="1" dirty="0" smtClean="0"/>
              <a:t>y</a:t>
            </a:r>
            <a:r>
              <a:rPr lang="zh-CN" altLang="en-US" dirty="0" smtClean="0"/>
              <a:t>＝</a:t>
            </a:r>
            <a:r>
              <a:rPr lang="en-US" i="1" dirty="0" err="1" smtClean="0"/>
              <a:t>A</a:t>
            </a:r>
            <a:r>
              <a:rPr lang="en-US" dirty="0" err="1" smtClean="0"/>
              <a:t>sin</a:t>
            </a:r>
            <a:r>
              <a:rPr lang="en-US" dirty="0" smtClean="0"/>
              <a:t>(</a:t>
            </a:r>
            <a:r>
              <a:rPr lang="en-US" altLang="zh-CN" i="1" dirty="0" err="1" smtClean="0"/>
              <a:t>ω</a:t>
            </a:r>
            <a:r>
              <a:rPr lang="en-US" i="1" dirty="0" err="1" smtClean="0"/>
              <a:t>x</a:t>
            </a:r>
            <a:r>
              <a:rPr lang="zh-CN" altLang="en-US" dirty="0" smtClean="0"/>
              <a:t>＋</a:t>
            </a:r>
            <a:r>
              <a:rPr lang="en-US" i="1" dirty="0" smtClean="0"/>
              <a:t>φ</a:t>
            </a:r>
            <a:r>
              <a:rPr lang="en-US" dirty="0" smtClean="0"/>
              <a:t>)</a:t>
            </a:r>
            <a:r>
              <a:rPr lang="zh-CN" altLang="en-US" dirty="0" smtClean="0"/>
              <a:t>的图像与性质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54985"/>
              </p:ext>
            </p:extLst>
          </p:nvPr>
        </p:nvGraphicFramePr>
        <p:xfrm>
          <a:off x="646113" y="1039813"/>
          <a:ext cx="8939212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Document" r:id="rId4" imgW="7967605" imgH="3103958" progId="Word.Document.8">
                  <p:embed/>
                </p:oleObj>
              </mc:Choice>
              <mc:Fallback>
                <p:oleObj name="Document" r:id="rId4" imgW="7967605" imgH="3103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039813"/>
                        <a:ext cx="8939212" cy="3484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0" name="Picture 4" descr="D:\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14" y="1417204"/>
            <a:ext cx="23971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37161"/>
              </p:ext>
            </p:extLst>
          </p:nvPr>
        </p:nvGraphicFramePr>
        <p:xfrm>
          <a:off x="8570769" y="1791853"/>
          <a:ext cx="55544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Document" r:id="rId8" imgW="353217" imgH="395677" progId="Word.Document.8">
                  <p:embed/>
                </p:oleObj>
              </mc:Choice>
              <mc:Fallback>
                <p:oleObj name="Document" r:id="rId8" imgW="353217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769" y="1791853"/>
                        <a:ext cx="555442" cy="606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4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89037"/>
              </p:ext>
            </p:extLst>
          </p:nvPr>
        </p:nvGraphicFramePr>
        <p:xfrm>
          <a:off x="598488" y="488950"/>
          <a:ext cx="11368087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3" imgW="11109047" imgH="5771631" progId="Word.Document.8">
                  <p:embed/>
                </p:oleObj>
              </mc:Choice>
              <mc:Fallback>
                <p:oleObj name="Document" r:id="rId3" imgW="11109047" imgH="5771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88950"/>
                        <a:ext cx="11368087" cy="5927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2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04647"/>
              </p:ext>
            </p:extLst>
          </p:nvPr>
        </p:nvGraphicFramePr>
        <p:xfrm>
          <a:off x="790391" y="432955"/>
          <a:ext cx="9698799" cy="592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3" imgW="8859027" imgH="5353313" progId="Word.Document.8">
                  <p:embed/>
                </p:oleObj>
              </mc:Choice>
              <mc:Fallback>
                <p:oleObj name="Document" r:id="rId3" imgW="8859027" imgH="5353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91" y="432955"/>
                        <a:ext cx="9698799" cy="59262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58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2621"/>
              </p:ext>
            </p:extLst>
          </p:nvPr>
        </p:nvGraphicFramePr>
        <p:xfrm>
          <a:off x="919307" y="117673"/>
          <a:ext cx="817086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3" imgW="8681897" imgH="3485979" progId="Word.Document.8">
                  <p:embed/>
                </p:oleObj>
              </mc:Choice>
              <mc:Fallback>
                <p:oleObj name="Document" r:id="rId3" imgW="8681897" imgH="3485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07" y="117673"/>
                        <a:ext cx="8170863" cy="328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6" name="Picture 4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70" y="1487199"/>
            <a:ext cx="208121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58283"/>
              </p:ext>
            </p:extLst>
          </p:nvPr>
        </p:nvGraphicFramePr>
        <p:xfrm>
          <a:off x="919307" y="3292475"/>
          <a:ext cx="92202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ocument" r:id="rId7" imgW="10665681" imgH="4153346" progId="Word.Document.8">
                  <p:embed/>
                </p:oleObj>
              </mc:Choice>
              <mc:Fallback>
                <p:oleObj name="Document" r:id="rId7" imgW="10665681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07" y="3292475"/>
                        <a:ext cx="9220200" cy="356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86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381" y="405400"/>
            <a:ext cx="7920037" cy="48101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三角函数模型的简单应用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35590"/>
              </p:ext>
            </p:extLst>
          </p:nvPr>
        </p:nvGraphicFramePr>
        <p:xfrm>
          <a:off x="440788" y="1052732"/>
          <a:ext cx="1126172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ocument" r:id="rId3" imgW="9543016" imgH="2289605" progId="Word.Document.8">
                  <p:embed/>
                </p:oleObj>
              </mc:Choice>
              <mc:Fallback>
                <p:oleObj name="Document" r:id="rId3" imgW="9543016" imgH="2289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88" y="1052732"/>
                        <a:ext cx="11261725" cy="271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Picture 5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76" y="2549306"/>
            <a:ext cx="21494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15432"/>
              </p:ext>
            </p:extLst>
          </p:nvPr>
        </p:nvGraphicFramePr>
        <p:xfrm>
          <a:off x="201568" y="4328794"/>
          <a:ext cx="13119901" cy="75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Document" r:id="rId7" imgW="8600727" imgH="492350" progId="Word.Document.8">
                  <p:embed/>
                </p:oleObj>
              </mc:Choice>
              <mc:Fallback>
                <p:oleObj name="Document" r:id="rId7" imgW="8600727" imgH="492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68" y="4328794"/>
                        <a:ext cx="13119901" cy="7506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44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8833"/>
              </p:ext>
            </p:extLst>
          </p:nvPr>
        </p:nvGraphicFramePr>
        <p:xfrm>
          <a:off x="736738" y="454715"/>
          <a:ext cx="105156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3" imgW="10071159" imgH="2512420" progId="Word.Document.8">
                  <p:embed/>
                </p:oleObj>
              </mc:Choice>
              <mc:Fallback>
                <p:oleObj name="Document" r:id="rId3" imgW="10071159" imgH="2512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38" y="454715"/>
                        <a:ext cx="10515600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5784"/>
              </p:ext>
            </p:extLst>
          </p:nvPr>
        </p:nvGraphicFramePr>
        <p:xfrm>
          <a:off x="493850" y="3097903"/>
          <a:ext cx="107584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5" imgW="10005502" imgH="2376575" progId="Word.Document.8">
                  <p:embed/>
                </p:oleObj>
              </mc:Choice>
              <mc:Fallback>
                <p:oleObj name="Document" r:id="rId5" imgW="10005502" imgH="237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50" y="3097903"/>
                        <a:ext cx="10758488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4465"/>
              </p:ext>
            </p:extLst>
          </p:nvPr>
        </p:nvGraphicFramePr>
        <p:xfrm>
          <a:off x="10450346" y="1504847"/>
          <a:ext cx="699702" cy="68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7" imgW="590241" imgH="582194" progId="Word.Document.8">
                  <p:embed/>
                </p:oleObj>
              </mc:Choice>
              <mc:Fallback>
                <p:oleObj name="Document" r:id="rId7" imgW="590241" imgH="582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346" y="1504847"/>
                        <a:ext cx="699702" cy="681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26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16764"/>
              </p:ext>
            </p:extLst>
          </p:nvPr>
        </p:nvGraphicFramePr>
        <p:xfrm>
          <a:off x="1066800" y="320675"/>
          <a:ext cx="9037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Document" r:id="rId3" imgW="9771373" imgH="3321742" progId="Word.Document.8">
                  <p:embed/>
                </p:oleObj>
              </mc:Choice>
              <mc:Fallback>
                <p:oleObj name="Document" r:id="rId3" imgW="9771373" imgH="33217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675"/>
                        <a:ext cx="9037638" cy="307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 descr="D:\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00" y="1705366"/>
            <a:ext cx="15684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98887"/>
              </p:ext>
            </p:extLst>
          </p:nvPr>
        </p:nvGraphicFramePr>
        <p:xfrm>
          <a:off x="1066800" y="3244312"/>
          <a:ext cx="9413731" cy="270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Document" r:id="rId7" imgW="8456786" imgH="2436951" progId="Word.Document.8">
                  <p:embed/>
                </p:oleObj>
              </mc:Choice>
              <mc:Fallback>
                <p:oleObj name="Document" r:id="rId7" imgW="8456786" imgH="2436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44312"/>
                        <a:ext cx="9413731" cy="27063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80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94" y="317647"/>
            <a:ext cx="7920038" cy="52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解题模版　 </a:t>
            </a:r>
            <a:r>
              <a:rPr lang="en-US" sz="2400" b="1" dirty="0"/>
              <a:t>3.</a:t>
            </a:r>
            <a:r>
              <a:rPr lang="zh-CN" altLang="en-US" sz="2400" b="1" dirty="0"/>
              <a:t>三角函数解答题的解题步骤</a:t>
            </a:r>
            <a:endParaRPr lang="zh-CN" altLang="en-US" sz="2400" b="1" dirty="0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58482"/>
              </p:ext>
            </p:extLst>
          </p:nvPr>
        </p:nvGraphicFramePr>
        <p:xfrm>
          <a:off x="533593" y="844062"/>
          <a:ext cx="11006288" cy="351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Document" r:id="rId3" imgW="11348227" imgH="3626855" progId="Word.Document.8">
                  <p:embed/>
                </p:oleObj>
              </mc:Choice>
              <mc:Fallback>
                <p:oleObj name="Document" r:id="rId3" imgW="11348227" imgH="3626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93" y="844062"/>
                        <a:ext cx="11006288" cy="3519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80824"/>
              </p:ext>
            </p:extLst>
          </p:nvPr>
        </p:nvGraphicFramePr>
        <p:xfrm>
          <a:off x="738994" y="4557932"/>
          <a:ext cx="10939985" cy="140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Document" r:id="rId5" imgW="10320079" imgH="1330781" progId="Word.Document.8">
                  <p:embed/>
                </p:oleObj>
              </mc:Choice>
              <mc:Fallback>
                <p:oleObj name="Document" r:id="rId5" imgW="10320079" imgH="1330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94" y="4557932"/>
                        <a:ext cx="10939985" cy="14067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30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13352"/>
              </p:ext>
            </p:extLst>
          </p:nvPr>
        </p:nvGraphicFramePr>
        <p:xfrm>
          <a:off x="1057220" y="103796"/>
          <a:ext cx="8970953" cy="218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Document" r:id="rId3" imgW="8992506" imgH="2012883" progId="Word.Document.8">
                  <p:embed/>
                </p:oleObj>
              </mc:Choice>
              <mc:Fallback>
                <p:oleObj name="Document" r:id="rId3" imgW="8992506" imgH="20128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20" y="103796"/>
                        <a:ext cx="8970953" cy="2185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62591"/>
              </p:ext>
            </p:extLst>
          </p:nvPr>
        </p:nvGraphicFramePr>
        <p:xfrm>
          <a:off x="900192" y="2289516"/>
          <a:ext cx="9791446" cy="4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Document" r:id="rId5" imgW="8992506" imgH="3989469" progId="Word.Document.8">
                  <p:embed/>
                </p:oleObj>
              </mc:Choice>
              <mc:Fallback>
                <p:oleObj name="Document" r:id="rId5" imgW="8992506" imgH="3989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92" y="2289516"/>
                        <a:ext cx="9791446" cy="43645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9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00563"/>
              </p:ext>
            </p:extLst>
          </p:nvPr>
        </p:nvGraphicFramePr>
        <p:xfrm>
          <a:off x="918022" y="588498"/>
          <a:ext cx="10083769" cy="547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3" imgW="9782917" imgH="5340016" progId="Word.Document.8">
                  <p:embed/>
                </p:oleObj>
              </mc:Choice>
              <mc:Fallback>
                <p:oleObj name="Document" r:id="rId3" imgW="9782917" imgH="5340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22" y="588498"/>
                        <a:ext cx="10083769" cy="54746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67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8052"/>
              </p:ext>
            </p:extLst>
          </p:nvPr>
        </p:nvGraphicFramePr>
        <p:xfrm>
          <a:off x="1540058" y="1075944"/>
          <a:ext cx="9598676" cy="467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3" imgW="8419022" imgH="4108419" progId="Word.Document.8">
                  <p:embed/>
                </p:oleObj>
              </mc:Choice>
              <mc:Fallback>
                <p:oleObj name="Document" r:id="rId3" imgW="8419022" imgH="4108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058" y="1075944"/>
                        <a:ext cx="9598676" cy="46777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8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67299"/>
              </p:ext>
            </p:extLst>
          </p:nvPr>
        </p:nvGraphicFramePr>
        <p:xfrm>
          <a:off x="802077" y="375675"/>
          <a:ext cx="10712696" cy="305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Document" r:id="rId3" imgW="10047710" imgH="2862815" progId="Word.Document.8">
                  <p:embed/>
                </p:oleObj>
              </mc:Choice>
              <mc:Fallback>
                <p:oleObj name="Document" r:id="rId3" imgW="10047710" imgH="2862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77" y="375675"/>
                        <a:ext cx="10712696" cy="3056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38049"/>
              </p:ext>
            </p:extLst>
          </p:nvPr>
        </p:nvGraphicFramePr>
        <p:xfrm>
          <a:off x="610754" y="3144447"/>
          <a:ext cx="11327680" cy="270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Document" r:id="rId5" imgW="11080548" imgH="2651500" progId="Word.Document.8">
                  <p:embed/>
                </p:oleObj>
              </mc:Choice>
              <mc:Fallback>
                <p:oleObj name="Document" r:id="rId5" imgW="11080548" imgH="2651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54" y="3144447"/>
                        <a:ext cx="11327680" cy="2707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56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69557"/>
              </p:ext>
            </p:extLst>
          </p:nvPr>
        </p:nvGraphicFramePr>
        <p:xfrm>
          <a:off x="830753" y="809212"/>
          <a:ext cx="11195098" cy="329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Document" r:id="rId3" imgW="11080548" imgH="3268914" progId="Word.Document.8">
                  <p:embed/>
                </p:oleObj>
              </mc:Choice>
              <mc:Fallback>
                <p:oleObj name="Document" r:id="rId3" imgW="11080548" imgH="32689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53" y="809212"/>
                        <a:ext cx="11195098" cy="3298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65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00936"/>
              </p:ext>
            </p:extLst>
          </p:nvPr>
        </p:nvGraphicFramePr>
        <p:xfrm>
          <a:off x="586700" y="350520"/>
          <a:ext cx="11159188" cy="498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Document" r:id="rId3" imgW="12026804" imgH="5681067" progId="Word.Document.8">
                  <p:embed/>
                </p:oleObj>
              </mc:Choice>
              <mc:Fallback>
                <p:oleObj name="Document" r:id="rId3" imgW="12026804" imgH="5681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00" y="350520"/>
                        <a:ext cx="11159188" cy="49811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85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76193"/>
              </p:ext>
            </p:extLst>
          </p:nvPr>
        </p:nvGraphicFramePr>
        <p:xfrm>
          <a:off x="758791" y="-194872"/>
          <a:ext cx="10228475" cy="378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Document" r:id="rId3" imgW="9782917" imgH="3783185" progId="Word.Document.8">
                  <p:embed/>
                </p:oleObj>
              </mc:Choice>
              <mc:Fallback>
                <p:oleObj name="Document" r:id="rId3" imgW="9782917" imgH="3783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91" y="-194872"/>
                        <a:ext cx="10228475" cy="37868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52174"/>
              </p:ext>
            </p:extLst>
          </p:nvPr>
        </p:nvGraphicFramePr>
        <p:xfrm>
          <a:off x="902458" y="3297837"/>
          <a:ext cx="11064690" cy="342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Document" r:id="rId5" imgW="11808909" imgH="3635121" progId="Word.Document.8">
                  <p:embed/>
                </p:oleObj>
              </mc:Choice>
              <mc:Fallback>
                <p:oleObj name="Document" r:id="rId5" imgW="11808909" imgH="3635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58" y="3297837"/>
                        <a:ext cx="11064690" cy="3420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90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74037"/>
              </p:ext>
            </p:extLst>
          </p:nvPr>
        </p:nvGraphicFramePr>
        <p:xfrm>
          <a:off x="773113" y="204788"/>
          <a:ext cx="10531475" cy="663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Document" r:id="rId3" imgW="12305306" imgH="7430166" progId="Word.Document.8">
                  <p:embed/>
                </p:oleObj>
              </mc:Choice>
              <mc:Fallback>
                <p:oleObj name="Document" r:id="rId3" imgW="12305306" imgH="7430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04788"/>
                        <a:ext cx="10531475" cy="6637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02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63749"/>
              </p:ext>
            </p:extLst>
          </p:nvPr>
        </p:nvGraphicFramePr>
        <p:xfrm>
          <a:off x="193961" y="324264"/>
          <a:ext cx="11998039" cy="93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3" imgW="11763815" imgH="917136" progId="Word.Document.8">
                  <p:embed/>
                </p:oleObj>
              </mc:Choice>
              <mc:Fallback>
                <p:oleObj name="Document" r:id="rId3" imgW="11763815" imgH="917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61" y="324264"/>
                        <a:ext cx="11998039" cy="9346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79857"/>
              </p:ext>
            </p:extLst>
          </p:nvPr>
        </p:nvGraphicFramePr>
        <p:xfrm>
          <a:off x="10881899" y="324264"/>
          <a:ext cx="708164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5" imgW="468924" imgH="395677" progId="Word.Document.8">
                  <p:embed/>
                </p:oleObj>
              </mc:Choice>
              <mc:Fallback>
                <p:oleObj name="Document" r:id="rId5" imgW="46892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1899" y="324264"/>
                        <a:ext cx="708164" cy="542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476123"/>
              </p:ext>
            </p:extLst>
          </p:nvPr>
        </p:nvGraphicFramePr>
        <p:xfrm>
          <a:off x="885471" y="1387545"/>
          <a:ext cx="10672704" cy="39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7" imgW="9329810" imgH="3560011" progId="Word.Document.8">
                  <p:embed/>
                </p:oleObj>
              </mc:Choice>
              <mc:Fallback>
                <p:oleObj name="Document" r:id="rId7" imgW="9329810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71" y="1387545"/>
                        <a:ext cx="10672704" cy="39133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41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83927"/>
              </p:ext>
            </p:extLst>
          </p:nvPr>
        </p:nvGraphicFramePr>
        <p:xfrm>
          <a:off x="1198563" y="63500"/>
          <a:ext cx="95853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Document" r:id="rId3" imgW="9133921" imgH="4351004" progId="Word.Document.8">
                  <p:embed/>
                </p:oleObj>
              </mc:Choice>
              <mc:Fallback>
                <p:oleObj name="Document" r:id="rId3" imgW="9133921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63500"/>
                        <a:ext cx="9585325" cy="457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271778"/>
              </p:ext>
            </p:extLst>
          </p:nvPr>
        </p:nvGraphicFramePr>
        <p:xfrm>
          <a:off x="1078642" y="4635500"/>
          <a:ext cx="958532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Document" r:id="rId5" imgW="9133921" imgH="1767427" progId="Word.Document.8">
                  <p:embed/>
                </p:oleObj>
              </mc:Choice>
              <mc:Fallback>
                <p:oleObj name="Document" r:id="rId5" imgW="9133921" imgH="1767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42" y="4635500"/>
                        <a:ext cx="9585325" cy="1874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51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6099"/>
              </p:ext>
            </p:extLst>
          </p:nvPr>
        </p:nvGraphicFramePr>
        <p:xfrm>
          <a:off x="885910" y="375874"/>
          <a:ext cx="10444650" cy="577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Document" r:id="rId3" imgW="10363730" imgH="5704786" progId="Word.Document.8">
                  <p:embed/>
                </p:oleObj>
              </mc:Choice>
              <mc:Fallback>
                <p:oleObj name="Document" r:id="rId3" imgW="10363730" imgH="5704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10" y="375874"/>
                        <a:ext cx="10444650" cy="5770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0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69426"/>
              </p:ext>
            </p:extLst>
          </p:nvPr>
        </p:nvGraphicFramePr>
        <p:xfrm>
          <a:off x="571842" y="1065421"/>
          <a:ext cx="11330584" cy="382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Document" r:id="rId3" imgW="10873475" imgH="3653449" progId="Word.Document.8">
                  <p:embed/>
                </p:oleObj>
              </mc:Choice>
              <mc:Fallback>
                <p:oleObj name="Document" r:id="rId3" imgW="10873475" imgH="36534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42" y="1065421"/>
                        <a:ext cx="11330584" cy="3821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24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89923"/>
              </p:ext>
            </p:extLst>
          </p:nvPr>
        </p:nvGraphicFramePr>
        <p:xfrm>
          <a:off x="726740" y="371270"/>
          <a:ext cx="10710242" cy="340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3" imgW="9896915" imgH="3164334" progId="Word.Document.8">
                  <p:embed/>
                </p:oleObj>
              </mc:Choice>
              <mc:Fallback>
                <p:oleObj name="Document" r:id="rId3" imgW="9896915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40" y="371270"/>
                        <a:ext cx="10710242" cy="34078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73325"/>
              </p:ext>
            </p:extLst>
          </p:nvPr>
        </p:nvGraphicFramePr>
        <p:xfrm>
          <a:off x="432351" y="3779074"/>
          <a:ext cx="11759649" cy="292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5" imgW="13261664" imgH="2950504" progId="Word.Document.8">
                  <p:embed/>
                </p:oleObj>
              </mc:Choice>
              <mc:Fallback>
                <p:oleObj name="Document" r:id="rId5" imgW="13261664" imgH="2950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51" y="3779074"/>
                        <a:ext cx="11759649" cy="2929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60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948596"/>
              </p:ext>
            </p:extLst>
          </p:nvPr>
        </p:nvGraphicFramePr>
        <p:xfrm>
          <a:off x="864290" y="370025"/>
          <a:ext cx="10563430" cy="518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11760568" imgH="5772349" progId="Word.Document.8">
                  <p:embed/>
                </p:oleObj>
              </mc:Choice>
              <mc:Fallback>
                <p:oleObj name="Document" r:id="rId3" imgW="11760568" imgH="5772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90" y="370025"/>
                        <a:ext cx="10563430" cy="51826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1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52128"/>
              </p:ext>
            </p:extLst>
          </p:nvPr>
        </p:nvGraphicFramePr>
        <p:xfrm>
          <a:off x="571242" y="584338"/>
          <a:ext cx="11514741" cy="503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11763093" imgH="5144154" progId="Word.Document.8">
                  <p:embed/>
                </p:oleObj>
              </mc:Choice>
              <mc:Fallback>
                <p:oleObj name="Document" r:id="rId3" imgW="11763093" imgH="5144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42" y="584338"/>
                        <a:ext cx="11514741" cy="5034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31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14607"/>
              </p:ext>
            </p:extLst>
          </p:nvPr>
        </p:nvGraphicFramePr>
        <p:xfrm>
          <a:off x="1428750" y="785813"/>
          <a:ext cx="90868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Document" r:id="rId3" imgW="8317536" imgH="3282929" progId="Word.Document.8">
                  <p:embed/>
                </p:oleObj>
              </mc:Choice>
              <mc:Fallback>
                <p:oleObj name="Document" r:id="rId3" imgW="8317536" imgH="32829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785813"/>
                        <a:ext cx="9086850" cy="3600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790041" y="328318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30821"/>
              </p:ext>
            </p:extLst>
          </p:nvPr>
        </p:nvGraphicFramePr>
        <p:xfrm>
          <a:off x="4910350" y="1709396"/>
          <a:ext cx="150018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Document" r:id="rId5" imgW="1657448" imgH="1059443" progId="Word.Document.8">
                  <p:embed/>
                </p:oleObj>
              </mc:Choice>
              <mc:Fallback>
                <p:oleObj name="Document" r:id="rId5" imgW="1657448" imgH="1059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350" y="1709396"/>
                        <a:ext cx="1500188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926367"/>
              </p:ext>
            </p:extLst>
          </p:nvPr>
        </p:nvGraphicFramePr>
        <p:xfrm>
          <a:off x="5790520" y="1672876"/>
          <a:ext cx="14271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Document" r:id="rId7" imgW="1576483" imgH="1188678" progId="Word.Document.8">
                  <p:embed/>
                </p:oleObj>
              </mc:Choice>
              <mc:Fallback>
                <p:oleObj name="Document" r:id="rId7" imgW="1576483" imgH="1188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520" y="1672876"/>
                        <a:ext cx="1427163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79928"/>
              </p:ext>
            </p:extLst>
          </p:nvPr>
        </p:nvGraphicFramePr>
        <p:xfrm>
          <a:off x="6679528" y="1887191"/>
          <a:ext cx="1609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Document" r:id="rId9" imgW="1777996" imgH="1058723" progId="Word.Document.8">
                  <p:embed/>
                </p:oleObj>
              </mc:Choice>
              <mc:Fallback>
                <p:oleObj name="Document" r:id="rId9" imgW="1777996" imgH="1058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528" y="1887191"/>
                        <a:ext cx="16097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5876"/>
              </p:ext>
            </p:extLst>
          </p:nvPr>
        </p:nvGraphicFramePr>
        <p:xfrm>
          <a:off x="7465346" y="1672877"/>
          <a:ext cx="16097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Document" r:id="rId11" imgW="1777996" imgH="1188678" progId="Word.Document.8">
                  <p:embed/>
                </p:oleObj>
              </mc:Choice>
              <mc:Fallback>
                <p:oleObj name="Document" r:id="rId11" imgW="1777996" imgH="1188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346" y="1672877"/>
                        <a:ext cx="16097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91988"/>
              </p:ext>
            </p:extLst>
          </p:nvPr>
        </p:nvGraphicFramePr>
        <p:xfrm>
          <a:off x="8386104" y="1815753"/>
          <a:ext cx="19034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Document" r:id="rId13" imgW="2100778" imgH="1058723" progId="Word.Document.8">
                  <p:embed/>
                </p:oleObj>
              </mc:Choice>
              <mc:Fallback>
                <p:oleObj name="Document" r:id="rId13" imgW="2100778" imgH="1058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104" y="1815753"/>
                        <a:ext cx="19034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54967"/>
              </p:ext>
            </p:extLst>
          </p:nvPr>
        </p:nvGraphicFramePr>
        <p:xfrm>
          <a:off x="1112354" y="4132840"/>
          <a:ext cx="101155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Document" r:id="rId15" imgW="9837751" imgH="2131478" progId="Word.Document.8">
                  <p:embed/>
                </p:oleObj>
              </mc:Choice>
              <mc:Fallback>
                <p:oleObj name="Document" r:id="rId15" imgW="9837751" imgH="2131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354" y="4132840"/>
                        <a:ext cx="1011555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91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172"/>
              </p:ext>
            </p:extLst>
          </p:nvPr>
        </p:nvGraphicFramePr>
        <p:xfrm>
          <a:off x="1500188" y="685800"/>
          <a:ext cx="8972550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Document" r:id="rId3" imgW="8456065" imgH="3735747" progId="Word.Document.8">
                  <p:embed/>
                </p:oleObj>
              </mc:Choice>
              <mc:Fallback>
                <p:oleObj name="Document" r:id="rId3" imgW="8456065" imgH="37357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685800"/>
                        <a:ext cx="8972550" cy="398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5600"/>
              </p:ext>
            </p:extLst>
          </p:nvPr>
        </p:nvGraphicFramePr>
        <p:xfrm>
          <a:off x="4952992" y="3072514"/>
          <a:ext cx="150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Document" r:id="rId5" imgW="1657448" imgH="1058723" progId="Word.Document.8">
                  <p:embed/>
                </p:oleObj>
              </mc:Choice>
              <mc:Fallback>
                <p:oleObj name="Document" r:id="rId5" imgW="1657448" imgH="1058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2" y="3072514"/>
                        <a:ext cx="150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19487"/>
              </p:ext>
            </p:extLst>
          </p:nvPr>
        </p:nvGraphicFramePr>
        <p:xfrm>
          <a:off x="5453059" y="2858200"/>
          <a:ext cx="14271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Document" r:id="rId7" imgW="1576483" imgH="1189038" progId="Word.Document.8">
                  <p:embed/>
                </p:oleObj>
              </mc:Choice>
              <mc:Fallback>
                <p:oleObj name="Document" r:id="rId7" imgW="1576483" imgH="1189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59" y="2858200"/>
                        <a:ext cx="1427163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54351"/>
              </p:ext>
            </p:extLst>
          </p:nvPr>
        </p:nvGraphicFramePr>
        <p:xfrm>
          <a:off x="6415102" y="2750243"/>
          <a:ext cx="1609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Document" r:id="rId9" imgW="1777996" imgH="1058723" progId="Word.Document.8">
                  <p:embed/>
                </p:oleObj>
              </mc:Choice>
              <mc:Fallback>
                <p:oleObj name="Document" r:id="rId9" imgW="1777996" imgH="1058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102" y="2750243"/>
                        <a:ext cx="16097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59856"/>
              </p:ext>
            </p:extLst>
          </p:nvPr>
        </p:nvGraphicFramePr>
        <p:xfrm>
          <a:off x="7558110" y="3143952"/>
          <a:ext cx="16097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Document" r:id="rId11" imgW="1777996" imgH="1189038" progId="Word.Document.8">
                  <p:embed/>
                </p:oleObj>
              </mc:Choice>
              <mc:Fallback>
                <p:oleObj name="Document" r:id="rId11" imgW="1777996" imgH="1189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10" y="3143952"/>
                        <a:ext cx="160972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88916"/>
              </p:ext>
            </p:extLst>
          </p:nvPr>
        </p:nvGraphicFramePr>
        <p:xfrm>
          <a:off x="9247214" y="3124914"/>
          <a:ext cx="19034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Document" r:id="rId13" imgW="2100778" imgH="1058723" progId="Word.Document.8">
                  <p:embed/>
                </p:oleObj>
              </mc:Choice>
              <mc:Fallback>
                <p:oleObj name="Document" r:id="rId13" imgW="2100778" imgH="1058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214" y="3124914"/>
                        <a:ext cx="1903412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7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宽屏</PresentationFormat>
  <Paragraphs>13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2016-09-21T08:09:29Z</dcterms:created>
  <dcterms:modified xsi:type="dcterms:W3CDTF">2016-09-21T09:26:47Z</dcterms:modified>
</cp:coreProperties>
</file>