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766" r:id="rId2"/>
    <p:sldId id="767" r:id="rId3"/>
    <p:sldId id="768" r:id="rId4"/>
    <p:sldId id="769" r:id="rId5"/>
    <p:sldId id="842" r:id="rId6"/>
    <p:sldId id="850" r:id="rId7"/>
    <p:sldId id="833" r:id="rId8"/>
    <p:sldId id="830" r:id="rId9"/>
    <p:sldId id="838" r:id="rId10"/>
    <p:sldId id="870" r:id="rId11"/>
    <p:sldId id="837" r:id="rId12"/>
    <p:sldId id="869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843" r:id="rId33"/>
    <p:sldId id="807" r:id="rId34"/>
    <p:sldId id="808" r:id="rId35"/>
    <p:sldId id="809" r:id="rId36"/>
    <p:sldId id="810" r:id="rId37"/>
    <p:sldId id="811" r:id="rId38"/>
    <p:sldId id="812" r:id="rId39"/>
    <p:sldId id="381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5" autoAdjust="0"/>
    <p:restoredTop sz="61172" autoAdjust="0"/>
  </p:normalViewPr>
  <p:slideViewPr>
    <p:cSldViewPr>
      <p:cViewPr>
        <p:scale>
          <a:sx n="100" d="100"/>
          <a:sy n="100" d="100"/>
        </p:scale>
        <p:origin x="-2070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样样样\14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样样样\14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样样样\14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考场作文增分技法与训练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860" y="2300849"/>
            <a:ext cx="5955476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训练九　写好记叙文的开头和</a:t>
            </a:r>
            <a:r>
              <a:rPr lang="zh-CN" altLang="zh-CN" sz="3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结尾</a:t>
            </a:r>
            <a:endParaRPr lang="zh-CN" altLang="zh-CN" sz="3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9515" y="51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作文部分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7574"/>
            <a:ext cx="7560840" cy="301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奶奶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入葬后，爷爷抱着相册坐在床边。我进去看他时，他突然哭了。说：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孙女，我该怎么办？以后再也没她陪我回忆了。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那一刻，我只是觉得无比心酸，然后，轻轻抱着爷爷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写奶奶去世，爷爷翻老照片来怀念奶奶。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6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707" y="123478"/>
            <a:ext cx="847711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昨天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白居易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老来多健忘，惟不忘相思。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爷爷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记忆力不再那么好，他只是喜欢抱着相册，目光温柔，一一跟我絮说他与奶奶的人生。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引用白居易的诗点题扣题，爷爷忘记了很多，却忘不了奶奶，简洁的语言，无尽的意味。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3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233" y="483518"/>
            <a:ext cx="8477117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突然发觉，在那个黑白胶片时代，那两位老人的生命中，那些泛黄的照片，仍然被他们用温柔的目光注视着，那些相片，即使模糊，在他们心中却永不褪色。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回扣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立意，照应开头，升华情感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73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38259"/>
            <a:ext cx="8596501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亮点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文章以时间的变迁为小标题，既显示出黑白照片的历史记忆和情感价值，同时自然形成时间为经、照片为纬的脉络清晰的文章结构。文章画面感突出，画面选择具有代表性，画面描摹细腻深情，再细读来，该文的开头与结尾简约不简单。新材料作文如果写成记叙文的话，既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又要开启下文。该文能从材料的第一段切入，这叫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；接着笔锋一转，写起了两位老人黑白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照片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813" y="728574"/>
            <a:ext cx="8511387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上的回忆，既扣住了材料的另一半，又开启了下文，并且全段只有两句话，干净利落。结尾既照应开头又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，更把这种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少年夫妻老来伴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的相濡以沫、生死与共的情感推向高潮，令人感动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6" y="110257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技法指</a:t>
            </a: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要</a:t>
            </a:r>
            <a:endParaRPr lang="en-US" altLang="zh-CN" sz="2600" b="1" kern="100" dirty="0" smtClean="0">
              <a:solidFill>
                <a:srgbClr val="0070C0"/>
              </a:solidFill>
              <a:latin typeface="IPAPANNEW"/>
              <a:ea typeface="微软雅黑"/>
              <a:cs typeface="Times New Roman"/>
            </a:endParaRPr>
          </a:p>
          <a:p>
            <a:pPr algn="just">
              <a:lnSpc>
                <a:spcPts val="45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一、雕饰凤头，别开生面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好钢用在刀刃上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行家一出手，就知道有没有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记叙文就是要求以记叙和描写为主要表达方式的文体，而且在评价记叙文优劣时主要瞄准的首先就是故事情节是否完整，是否有精彩的描写。故事情节要等到故事看完才知道，描写则不然。我们应该树立这样一种意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开头就描写，开头就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赢人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，开头就得分。而常见的描写主要有以下几种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-28158"/>
            <a:ext cx="8718949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描写景物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环境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开头法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即文章的开头先描写物、景，渲染气氛，给读者以身临其境的感觉，为烘托人物、触景生情做铺垫。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例如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年高考江西满分作文《月儿弯弯》开头：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月光如水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一般铺天盖地而来，桌面上仿佛铺了一块洁净的纱，风轻轻吹来，窗外桂树、棕榈树和木芙蓉发出轻微的沙沙声，我把这本泛黄的磨了棱角的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《呐喊》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浸在如水的月光里，温暖再一次涌上心头，眼前仿佛有两只眼睛注视着我，眼睛里漾着两湾深邃清澈的湖水，月弯弯的，照着那熟稔的一页，一些文字跳入我的眼帘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79241"/>
            <a:ext cx="8683844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的豆麦和河底的水草所发散出来的清香，夹杂在水汽中扑面地吹来；月色便朦胧在这水汽里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轻轻抚摸这些温暖而优美的文字，眼前仿佛飘来了阵阵水草和豆麦的清香，还有那哗哗的水流声；弯弯的月儿仿佛在偷偷地笑着，游荡着。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以细腻的笔触描写恬静闲适的环境，渲染自己闲适的心情，才有下文的看书情节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1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62" y="79241"/>
            <a:ext cx="859650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描写人物开头法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人物描写的入手点很多，如肖像、语言、动作、心理等等，选择一种即可，这种方法的使用可以有效地刻画人物，吸引读者的兴趣。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年高考江苏满分作文《忧与爱》开头：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父爱深沉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，于是，一直以来，我都安慰自己：你爱得太过深沉，而我，感觉不到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763" y="504418"/>
            <a:ext cx="86824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坐在书桌前，面对着惨败的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战卷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、猩红的叉号发呆。你刚从厂里回来，便撞上这一幕，我从书桌的镜子里看见站在身后的你，眉头紧锁，黝黑的，扭成一股麻绳，扯得我窒息。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人物神态与行为的反常，引人思考，促人联想，激人兴趣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2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963" y="1297767"/>
            <a:ext cx="8596501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目标略语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历年高考对考场记叙文给予很高的期望，但是考场记叙文的情况却并不令人乐观，究其原因有很多，写不好记叙文的开头和结尾是其中之一。开头和结尾是吸引阅卷老师眼球最重要的部位，必须练好过硬的方法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技巧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-57904"/>
            <a:ext cx="8647507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高潮情节率先展示法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故事最吸引人的莫过于高潮处了，文章先将高潮环节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抖出来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，可以有效地设置悬念，更好地吸引读者兴趣。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例如小小说《儿子的信》开头：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丁博士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从诺贝尔授奖会上回来，就感到一种不安。当他走进实验室时，这种感觉就被证实了，那架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单程超时空飞船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不翼而飞，而电脑被打开了，丁博士的目光在蓝色屏幕上搜索，是儿子留给他的一封信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2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405" y="-73144"/>
            <a:ext cx="87706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spc="-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　这篇科幻小说如果采取平铺直叙的结构方式，就应该是：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丁博士儿子的母亲因车祸去世，丁博士答应其母亲要让儿子成为杰出的人。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为达到目的，丁博士把儿子当作记忆移植的实验品，对其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洗脑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后移植了许多科学家的记忆，使儿子对世界失去了兴趣，而感到难受。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发展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儿子趁父亲外出参加诺贝尔授奖会的机会留下一封信，驾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单程超时空飞船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逃离了。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11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059582"/>
            <a:ext cx="8561888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丁博士回来后，遭到沉重打击，便按下了彻底毁灭的按钮。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但作者却采用了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高潮情节率先展示法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，对材料进行了剪接，这样安排不仅动人心魄，而且主题集中，并且大大节约了篇幅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6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152" y="151249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二、手有余香，韵味无穷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如果把开头比作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爆竹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，那么结尾就有如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撞钟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。古人说过：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好的结尾，有如咀嚼干果，品尝香茗，令人回味再三。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与开头一样，结尾也很重要。如果一篇主题鲜明、角度新颖的文章，读到最后，却被一个不妙的结尾扫了兴，岂不可惜！结尾除了要服务于文章的内容和中心外，还要受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的制约，这样说来，结尾就更难写了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8584" y="800582"/>
            <a:ext cx="8561888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古人在谈到结尾时常以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豹尾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标准，是指结尾时笔法要简洁、明快、干净利落，犹如豹尾劲扫，响亮有力，给读者以咀嚼回味的余地。由此看来，作文的结尾显得特别重要。如何写好结尾，提高考场作文的质量呢？下面的结尾技巧，都是考场作文中常用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699542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画龙点睛，卒章点题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文结尾一般都要点题，尤其是新材料作文命题下的记叙文，结尾是点题最重要的部位，否则，有可能被误判为偏离题意。所以，结尾点题，不仅需要一句画龙点睛的话，有时还需要浓墨重彩的文字，这样，才能给阅卷老师强烈的视觉冲击。例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607" y="590595"/>
            <a:ext cx="847711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界需要你，需要你的爱，你的爱如春风，吹化了我心底的坚冰；你的爱如细雨，滋润了我心田的渴望。在此刻，多么想在短暂的寂寞之后睡在你的怀里。我知道有你的存在，便永远是晴空。花若能言，口自芬芳。爱若能言，心香弥漫。这世界需要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年山东卷满分作文《这世界需要你》结尾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498" y="195486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该结尾不仅以比喻的方式形象地诠释了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母爱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，而且总结全篇，两次直接点出标题，使主题在文章的最后得到了极大的强化和最大的张扬，极具视觉冲击力和心灵震撼力。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新材料作文命题背景下的记叙文结尾点题如能明点更好，最好是暗合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不出现材料，而是出现材料的题旨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，两者结合更妙。当然点题语言是议论式，或者议论抒情相结合式。请看下面两例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16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167" y="-134074"/>
            <a:ext cx="8821321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是啊，人应该如洞中的蝶，当外界环境侵扰时，寻找适合的环境。这样，才能守住自己的本真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年高考江苏卷优秀作文《寻找适宜的环境》结尾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该结尾系用明暗结合点题法。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微小的改变有时恰如历史的节点，看似巧合寻常，却决定了整个的方向。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转毛笔，以微小之变书博大之韵，依稀裙裾飞扬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年高考江苏卷优秀作文《捺的一转》结尾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该结尾的议论方式是暗点题旨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0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611" y="-42902"/>
            <a:ext cx="8561888" cy="51349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创设情境，留下想象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在记叙文的结尾，简单地创设一种情境，使文章在一种特殊的氛围中结束，这样，就会给读者留下丰富的想象空间，也深化了文章的主旨。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年高考重庆卷作文《难题》，有考生写了一篇记叙文，全文通过写与幺叔的交往，表现出幺叔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欠情如欠债，头顶锅儿卖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的朴实的情操。作者在结尾听了二哥的讲述后写了这样一句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6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23" y="1405151"/>
            <a:ext cx="8343679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佳作悟法</a:t>
            </a:r>
            <a:endParaRPr lang="en-US" altLang="zh-CN" sz="2600" b="1" kern="100" dirty="0" smtClean="0">
              <a:solidFill>
                <a:srgbClr val="0070C0"/>
              </a:solidFill>
              <a:latin typeface="IPAPANNEW"/>
              <a:ea typeface="微软雅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真题回放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题目见本章训练七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真题回放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732" y="1218888"/>
            <a:ext cx="8647507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了一声，怔在那里，一时不知说什么好。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作者创设了一个无话可说的情境，表现出对人物特殊性格的心理反应，也让读者去想象：面对这种难题该怎么做呢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4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132" y="237426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融情于景，深化主旨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通过融情于景、渲染氛围等手法彰显美感和韵味，给人一种余味未尽之感。此法多用于记叙文之结尾。例如：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花谢了春红，太匆匆，白雪飘零的情愫不知能与谁共。落花悄然成了芬芳的泥土，抚慰了刚出芽的嫩柳，那细细的情思便成了文学的归宿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年高考湖北卷满分作文《站在文学的门口》结尾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6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279" y="267494"/>
            <a:ext cx="8393185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这个结尾景物烘托的作用十分明显。作者以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落花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泥土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嫩柳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等景物营造出一种诗意的意境，烘托出作者内心对文学的浓浓情思，情与景有机地融为一体，效果很好。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上面第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两种结尾方式，须有前提，就是上文点题很充分。否则，这两种结尾方式在考场上会因过于含蓄而吃亏的。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28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15" y="-92546"/>
            <a:ext cx="8763338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实战</a:t>
            </a: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演练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一、针对训练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阅读下面的材料，请用两种不同的结尾方式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其一必为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画龙点睛，卒章点题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，写出记叙文的结尾文字。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于铁匠的家庭，做过童工和装订工的法拉第，发现了电磁感应定律。在功成名就之后，他谢绝了皇家学院院长的职务。他的好友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J.Tyndall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对此作了很好的解释：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在他的眼中看去，宫廷的华丽，和布来屯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(Brighton)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上面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7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76426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雷雨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比较起来，算得什么；皇家的一切器具，和落日比较起来，又算得什么？其所以说雷雨和落日，是因为这些现象在他的心里，都可以挑起一种狂喜。在他这种人的心胸中，那些世俗的荣华快乐，当然没有价值了。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画龙点睛，卒章点题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式结尾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其他方式结尾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6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530" y="657730"/>
            <a:ext cx="8763338" cy="385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价值观的考量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是高考命题中常见的话题。比如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年高考重庆卷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情有独钟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情独钟于何物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是需要做出一个价值判断的，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价值的高下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作文立意的高下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。再比如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年高考山东卷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这世界需要你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的价值阐发得越充分，世界对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的需要也就越发自然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657" y="872590"/>
            <a:ext cx="8590665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对于科学家而言，在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雷雨和落日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的探索中有所发现，那是至高无上的快乐。同样的，我们在价值的衡量中，能不能把握好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的尺度，是需要我们认真回答的。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结尾示例略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29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982" y="-77306"/>
            <a:ext cx="8421395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二、整篇训练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阅读下面的材料，按要求写一篇不少于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字的记叙文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1050" kern="100" dirty="0" smtClean="0">
                <a:latin typeface="宋体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摇曳的是容貌，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散发的是气质。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可以傲，因为是少数，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不必卑，因为是多数。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缤纷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的目光看世界，如花，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纯净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的心态对生活，像草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51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47" y="1506920"/>
            <a:ext cx="859066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要求：全面理解材料，联系自己的生活和感受作文；自主确定立意，确定标题；不得套作，不得抄袭。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略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98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4995" y="1571258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00FF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574835" y="2308576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66251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满分样卷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温柔的目光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这个数码技术高速发展的时代，照片不泛黄，不模糊。然而，我却在两位老人的那些黑白照片上，看见了温柔的目光和永恒的回忆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以科技时代的老照片切入，引出两位老人黑白照片上的记忆，简洁而扣题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1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-92546"/>
            <a:ext cx="8647507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十一年前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位老人翻箱倒柜在寻找东西。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女孩凑过去，抓着辫子，待在一旁看着老人。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老人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急切地在翻找着，一个柜子接着一个柜子地找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着。终于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，压在箱子底的那东西找到了。老人笑了，那笑容灿烂如花，像阳光一样温暖。原来，老人翻找的是一本相册，里面的相片早已泛黄、模糊不清。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孩子，你的奶奶明天生日，我把它拿出来，要去相片馆过些胶。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爷爷，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也就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这位老人，这样对我说。看着那些照片，爷爷露出了我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03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-74766"/>
            <a:ext cx="8647507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过的温柔的目光。奶奶的生日席上，那些照片被放大，播放到荧屏上，我跟着大人慢慢看着那一张张泛黄、模糊的照片。有一张是爷爷娶奶奶时拍的，两人目光刚好对视，那种温柔，无法言语；还有一张是奶奶刚生完我父亲，怀里抱着我父亲和爷爷合照的相片，两人在相片中，没有看向镜头，只是共同温柔地望着襁褓中的婴儿，那种温柔，无法言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小女孩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十一年前的视角，通过爷爷珍藏老照片，回看老照片，写爷爷与奶奶的温情记忆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0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-149314"/>
            <a:ext cx="8647507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两年前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阳台上，爷爷和奶奶相互依靠着，手里拿着那本相册。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的小女孩已经长成一个让他们欣慰的青春少女了。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把我拉到身边，低头共同翻看那本相片早已模糊不清的相册。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为什么要看这些相片，根本看不出样子了，怎么看？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我傻傻地问爷爷奶奶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500" y="483518"/>
            <a:ext cx="8647507" cy="48372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奶奶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一如往常用温柔的目光注视着相片，用那双布满皱纹的手轻抚着相片，然后，她抓起爷爷的手，和自己的手叠在一起放到心脏的位置。轻轻地说：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它已经在我们这里了。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爷爷对我颔首微笑。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的，这些相片在两位老人心中永不模糊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写两年前的爷爷奶奶依偎在一起翻看老照片的情景，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它已经在我们这里了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一句感人至深。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6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44378"/>
            <a:ext cx="890953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一年前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奶奶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是在爷爷的怀中去世的。当我们踏进房间时，奶奶手里还放着那本相册。爷爷在翻着，喃喃地说：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这是我刚娶你时拍的，这张是我们有了第一个孩子拍的，这张是我们结婚五周年拍的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看看那些相片，爷爷的目光依旧温柔，只是这次他的目光里还有着深深的悲痛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2409</TotalTime>
  <Words>2782</Words>
  <Application>Microsoft Office PowerPoint</Application>
  <PresentationFormat>全屏显示(16:9)</PresentationFormat>
  <Paragraphs>111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182</cp:revision>
  <dcterms:created xsi:type="dcterms:W3CDTF">2014-12-15T01:46:29Z</dcterms:created>
  <dcterms:modified xsi:type="dcterms:W3CDTF">2015-04-15T08:49:44Z</dcterms:modified>
</cp:coreProperties>
</file>