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1581" r:id="rId2"/>
    <p:sldId id="1594" r:id="rId3"/>
    <p:sldId id="1630" r:id="rId4"/>
    <p:sldId id="1596" r:id="rId5"/>
    <p:sldId id="1599" r:id="rId6"/>
    <p:sldId id="1603" r:id="rId7"/>
    <p:sldId id="1605" r:id="rId8"/>
    <p:sldId id="1607" r:id="rId9"/>
    <p:sldId id="1612" r:id="rId10"/>
    <p:sldId id="1614" r:id="rId11"/>
    <p:sldId id="1621" r:id="rId12"/>
    <p:sldId id="1625" r:id="rId13"/>
    <p:sldId id="1632" r:id="rId14"/>
    <p:sldId id="1631" r:id="rId15"/>
    <p:sldId id="1634" r:id="rId16"/>
    <p:sldId id="1635" r:id="rId17"/>
    <p:sldId id="1633" r:id="rId18"/>
  </p:sldIdLst>
  <p:sldSz cx="9144000" cy="5715000" type="screen16x1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8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3300"/>
    <a:srgbClr val="009900"/>
    <a:srgbClr val="669900"/>
    <a:srgbClr val="336600"/>
    <a:srgbClr val="6600CC"/>
    <a:srgbClr val="000099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43" autoAdjust="0"/>
    <p:restoredTop sz="82215" autoAdjust="0"/>
  </p:normalViewPr>
  <p:slideViewPr>
    <p:cSldViewPr>
      <p:cViewPr varScale="1">
        <p:scale>
          <a:sx n="90" d="100"/>
          <a:sy n="90" d="100"/>
        </p:scale>
        <p:origin x="1560" y="84"/>
      </p:cViewPr>
      <p:guideLst>
        <p:guide orient="horz" pos="2160"/>
        <p:guide pos="2880"/>
        <p:guide orient="horz" pos="180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e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image" Target="../media/image55.emf"/><Relationship Id="rId5" Type="http://schemas.openxmlformats.org/officeDocument/2006/relationships/image" Target="../media/image59.wmf"/><Relationship Id="rId4" Type="http://schemas.openxmlformats.org/officeDocument/2006/relationships/image" Target="../media/image58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image" Target="../media/image62.emf"/><Relationship Id="rId4" Type="http://schemas.openxmlformats.org/officeDocument/2006/relationships/image" Target="../media/image6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4" Type="http://schemas.openxmlformats.org/officeDocument/2006/relationships/image" Target="../media/image7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image" Target="../media/image27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12" Type="http://schemas.openxmlformats.org/officeDocument/2006/relationships/image" Target="../media/image26.wmf"/><Relationship Id="rId17" Type="http://schemas.openxmlformats.org/officeDocument/2006/relationships/image" Target="../media/image31.wmf"/><Relationship Id="rId2" Type="http://schemas.openxmlformats.org/officeDocument/2006/relationships/image" Target="../media/image16.wmf"/><Relationship Id="rId16" Type="http://schemas.openxmlformats.org/officeDocument/2006/relationships/image" Target="../media/image30.wmf"/><Relationship Id="rId1" Type="http://schemas.openxmlformats.org/officeDocument/2006/relationships/image" Target="../media/image15.emf"/><Relationship Id="rId6" Type="http://schemas.openxmlformats.org/officeDocument/2006/relationships/image" Target="../media/image20.wmf"/><Relationship Id="rId11" Type="http://schemas.openxmlformats.org/officeDocument/2006/relationships/image" Target="../media/image25.wmf"/><Relationship Id="rId5" Type="http://schemas.openxmlformats.org/officeDocument/2006/relationships/image" Target="../media/image19.wmf"/><Relationship Id="rId15" Type="http://schemas.openxmlformats.org/officeDocument/2006/relationships/image" Target="../media/image29.wmf"/><Relationship Id="rId10" Type="http://schemas.openxmlformats.org/officeDocument/2006/relationships/image" Target="../media/image24.wmf"/><Relationship Id="rId4" Type="http://schemas.openxmlformats.org/officeDocument/2006/relationships/image" Target="../media/image18.wmf"/><Relationship Id="rId9" Type="http://schemas.openxmlformats.org/officeDocument/2006/relationships/image" Target="../media/image23.wmf"/><Relationship Id="rId14" Type="http://schemas.openxmlformats.org/officeDocument/2006/relationships/image" Target="../media/image2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wmf"/><Relationship Id="rId1" Type="http://schemas.openxmlformats.org/officeDocument/2006/relationships/image" Target="../media/image35.e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4" Type="http://schemas.openxmlformats.org/officeDocument/2006/relationships/image" Target="../media/image4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emf"/><Relationship Id="rId1" Type="http://schemas.openxmlformats.org/officeDocument/2006/relationships/image" Target="../media/image46.emf"/><Relationship Id="rId4" Type="http://schemas.openxmlformats.org/officeDocument/2006/relationships/image" Target="../media/image4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image" Target="../media/image50.emf"/><Relationship Id="rId4" Type="http://schemas.openxmlformats.org/officeDocument/2006/relationships/image" Target="../media/image5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F2828-8D21-451B-87F3-FAE5A92C6EBE}" type="datetimeFigureOut">
              <a:rPr lang="zh-CN" altLang="en-US" smtClean="0"/>
              <a:t>2016-09-14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6B93D-DFDF-4633-B32C-B42FB1F36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881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4D086C2-E209-402E-90C5-D7FF9DDA3C3F}" type="datetimeFigureOut">
              <a:rPr lang="zh-CN" altLang="en-US"/>
              <a:pPr/>
              <a:t>2016-09-14</a:t>
            </a:fld>
            <a:endParaRPr lang="en-US" altLang="zh-CN"/>
          </a:p>
        </p:txBody>
      </p:sp>
      <p:sp>
        <p:nvSpPr>
          <p:cNvPr id="4761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5800" y="685800"/>
            <a:ext cx="54864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76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76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76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CA64E6-28E1-4B75-A06B-5ABD81D3D27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38441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A64E6-28E1-4B75-A06B-5ABD81D3D27E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3378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</p:sldLayoutIdLst>
  <p:transition spd="med">
    <p:fade/>
  </p:transition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algn="l" rtl="0" fontAlgn="base">
        <a:lnSpc>
          <a:spcPct val="122000"/>
        </a:lnSpc>
        <a:spcBef>
          <a:spcPct val="0"/>
        </a:spcBef>
        <a:spcAft>
          <a:spcPct val="0"/>
        </a:spcAft>
        <a:buFont typeface="Arial" charset="0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6175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13" Type="http://schemas.openxmlformats.org/officeDocument/2006/relationships/oleObject" Target="../embeddings/oleObject53.bin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Microsoft_Word_97_-_2003___13.doc"/><Relationship Id="rId12" Type="http://schemas.openxmlformats.org/officeDocument/2006/relationships/image" Target="../media/image5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52.emf"/><Relationship Id="rId5" Type="http://schemas.openxmlformats.org/officeDocument/2006/relationships/image" Target="../media/image50.emf"/><Relationship Id="rId15" Type="http://schemas.openxmlformats.org/officeDocument/2006/relationships/image" Target="../media/image53.emf"/><Relationship Id="rId10" Type="http://schemas.openxmlformats.org/officeDocument/2006/relationships/oleObject" Target="../embeddings/Microsoft_Word_97_-_2003___14.doc"/><Relationship Id="rId4" Type="http://schemas.openxmlformats.org/officeDocument/2006/relationships/oleObject" Target="../embeddings/Microsoft_Word_97_-_2003___12.doc"/><Relationship Id="rId9" Type="http://schemas.openxmlformats.org/officeDocument/2006/relationships/oleObject" Target="../embeddings/oleObject52.bin"/><Relationship Id="rId14" Type="http://schemas.openxmlformats.org/officeDocument/2006/relationships/oleObject" Target="../embeddings/Microsoft_Word_97_-_2003___15.doc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17.doc"/><Relationship Id="rId13" Type="http://schemas.openxmlformats.org/officeDocument/2006/relationships/image" Target="../media/image61.png"/><Relationship Id="rId18" Type="http://schemas.openxmlformats.org/officeDocument/2006/relationships/image" Target="../media/image59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57.emf"/><Relationship Id="rId17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8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5.emf"/><Relationship Id="rId11" Type="http://schemas.openxmlformats.org/officeDocument/2006/relationships/oleObject" Target="../embeddings/Microsoft_Word_97_-_2003___18.doc"/><Relationship Id="rId5" Type="http://schemas.openxmlformats.org/officeDocument/2006/relationships/oleObject" Target="../embeddings/Microsoft_Word_97_-_2003___16.doc"/><Relationship Id="rId15" Type="http://schemas.openxmlformats.org/officeDocument/2006/relationships/oleObject" Target="../embeddings/Microsoft_Word_97_-_2003___19.doc"/><Relationship Id="rId10" Type="http://schemas.openxmlformats.org/officeDocument/2006/relationships/oleObject" Target="../embeddings/oleObject55.bin"/><Relationship Id="rId4" Type="http://schemas.openxmlformats.org/officeDocument/2006/relationships/image" Target="../media/image60.png"/><Relationship Id="rId9" Type="http://schemas.openxmlformats.org/officeDocument/2006/relationships/image" Target="../media/image56.emf"/><Relationship Id="rId14" Type="http://schemas.openxmlformats.org/officeDocument/2006/relationships/oleObject" Target="../embeddings/oleObject5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13" Type="http://schemas.openxmlformats.org/officeDocument/2006/relationships/oleObject" Target="../embeddings/oleObject61.bin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Microsoft_Word_97_-_2003___21.doc"/><Relationship Id="rId12" Type="http://schemas.openxmlformats.org/officeDocument/2006/relationships/image" Target="../media/image6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64.emf"/><Relationship Id="rId5" Type="http://schemas.openxmlformats.org/officeDocument/2006/relationships/image" Target="../media/image62.emf"/><Relationship Id="rId10" Type="http://schemas.openxmlformats.org/officeDocument/2006/relationships/oleObject" Target="../embeddings/Microsoft_Word_97_-_2003___22.doc"/><Relationship Id="rId4" Type="http://schemas.openxmlformats.org/officeDocument/2006/relationships/oleObject" Target="../embeddings/Microsoft_Word_97_-_2003___20.doc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6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7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8.wmf"/><Relationship Id="rId11" Type="http://schemas.openxmlformats.org/officeDocument/2006/relationships/image" Target="../media/image71.emf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70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6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73.wmf"/><Relationship Id="rId9" Type="http://schemas.openxmlformats.org/officeDocument/2006/relationships/image" Target="../media/image71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8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79.w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7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81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84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image" Target="../media/image2.wmf"/><Relationship Id="rId12" Type="http://schemas.openxmlformats.org/officeDocument/2006/relationships/image" Target="../media/image4.wmf"/><Relationship Id="rId1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4.bin"/><Relationship Id="rId5" Type="http://schemas.openxmlformats.org/officeDocument/2006/relationships/image" Target="../media/image1.emf"/><Relationship Id="rId15" Type="http://schemas.openxmlformats.org/officeDocument/2006/relationships/oleObject" Target="../embeddings/oleObject6.bin"/><Relationship Id="rId10" Type="http://schemas.openxmlformats.org/officeDocument/2006/relationships/image" Target="../media/image3.emf"/><Relationship Id="rId4" Type="http://schemas.openxmlformats.org/officeDocument/2006/relationships/oleObject" Target="../embeddings/Microsoft_Word_97_-_2003___1.doc"/><Relationship Id="rId9" Type="http://schemas.openxmlformats.org/officeDocument/2006/relationships/oleObject" Target="../embeddings/Microsoft_Word_97_-_2003___2.doc"/><Relationship Id="rId1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oleObject" Target="../embeddings/oleObject13.bin"/><Relationship Id="rId18" Type="http://schemas.openxmlformats.org/officeDocument/2006/relationships/oleObject" Target="../embeddings/oleObject15.bin"/><Relationship Id="rId3" Type="http://schemas.openxmlformats.org/officeDocument/2006/relationships/oleObject" Target="../embeddings/oleObject8.bin"/><Relationship Id="rId7" Type="http://schemas.openxmlformats.org/officeDocument/2006/relationships/image" Target="../media/image9.wmf"/><Relationship Id="rId12" Type="http://schemas.openxmlformats.org/officeDocument/2006/relationships/image" Target="../media/image11.emf"/><Relationship Id="rId1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4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0.bin"/><Relationship Id="rId11" Type="http://schemas.openxmlformats.org/officeDocument/2006/relationships/oleObject" Target="../embeddings/Microsoft_Word_97_-_2003___3.doc"/><Relationship Id="rId5" Type="http://schemas.openxmlformats.org/officeDocument/2006/relationships/oleObject" Target="../embeddings/oleObject9.bin"/><Relationship Id="rId15" Type="http://schemas.openxmlformats.org/officeDocument/2006/relationships/image" Target="../media/image12.emf"/><Relationship Id="rId10" Type="http://schemas.openxmlformats.org/officeDocument/2006/relationships/oleObject" Target="../embeddings/oleObject12.bin"/><Relationship Id="rId19" Type="http://schemas.openxmlformats.org/officeDocument/2006/relationships/image" Target="../media/image14.wmf"/><Relationship Id="rId4" Type="http://schemas.openxmlformats.org/officeDocument/2006/relationships/image" Target="../media/image8.wmf"/><Relationship Id="rId9" Type="http://schemas.openxmlformats.org/officeDocument/2006/relationships/image" Target="../media/image10.wmf"/><Relationship Id="rId14" Type="http://schemas.openxmlformats.org/officeDocument/2006/relationships/oleObject" Target="../embeddings/Microsoft_Word_97_-_2003___4.doc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wmf"/><Relationship Id="rId18" Type="http://schemas.openxmlformats.org/officeDocument/2006/relationships/oleObject" Target="../embeddings/oleObject23.bin"/><Relationship Id="rId26" Type="http://schemas.openxmlformats.org/officeDocument/2006/relationships/oleObject" Target="../embeddings/oleObject27.bin"/><Relationship Id="rId21" Type="http://schemas.openxmlformats.org/officeDocument/2006/relationships/image" Target="../media/image23.wmf"/><Relationship Id="rId34" Type="http://schemas.openxmlformats.org/officeDocument/2006/relationships/oleObject" Target="../embeddings/oleObject31.bin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21.wmf"/><Relationship Id="rId25" Type="http://schemas.openxmlformats.org/officeDocument/2006/relationships/image" Target="../media/image25.wmf"/><Relationship Id="rId33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2.bin"/><Relationship Id="rId20" Type="http://schemas.openxmlformats.org/officeDocument/2006/relationships/oleObject" Target="../embeddings/oleObject24.bin"/><Relationship Id="rId29" Type="http://schemas.openxmlformats.org/officeDocument/2006/relationships/image" Target="../media/image27.w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18.wmf"/><Relationship Id="rId24" Type="http://schemas.openxmlformats.org/officeDocument/2006/relationships/oleObject" Target="../embeddings/oleObject26.bin"/><Relationship Id="rId32" Type="http://schemas.openxmlformats.org/officeDocument/2006/relationships/oleObject" Target="../embeddings/oleObject30.bin"/><Relationship Id="rId37" Type="http://schemas.openxmlformats.org/officeDocument/2006/relationships/image" Target="../media/image31.wmf"/><Relationship Id="rId5" Type="http://schemas.openxmlformats.org/officeDocument/2006/relationships/image" Target="../media/image15.emf"/><Relationship Id="rId15" Type="http://schemas.openxmlformats.org/officeDocument/2006/relationships/image" Target="../media/image20.wmf"/><Relationship Id="rId23" Type="http://schemas.openxmlformats.org/officeDocument/2006/relationships/image" Target="../media/image24.wmf"/><Relationship Id="rId28" Type="http://schemas.openxmlformats.org/officeDocument/2006/relationships/oleObject" Target="../embeddings/oleObject28.bin"/><Relationship Id="rId36" Type="http://schemas.openxmlformats.org/officeDocument/2006/relationships/oleObject" Target="../embeddings/oleObject32.bin"/><Relationship Id="rId10" Type="http://schemas.openxmlformats.org/officeDocument/2006/relationships/oleObject" Target="../embeddings/oleObject19.bin"/><Relationship Id="rId19" Type="http://schemas.openxmlformats.org/officeDocument/2006/relationships/image" Target="../media/image22.wmf"/><Relationship Id="rId31" Type="http://schemas.openxmlformats.org/officeDocument/2006/relationships/image" Target="../media/image28.wmf"/><Relationship Id="rId4" Type="http://schemas.openxmlformats.org/officeDocument/2006/relationships/oleObject" Target="../embeddings/Microsoft_Word_97_-_2003___5.doc"/><Relationship Id="rId9" Type="http://schemas.openxmlformats.org/officeDocument/2006/relationships/image" Target="../media/image17.wmf"/><Relationship Id="rId14" Type="http://schemas.openxmlformats.org/officeDocument/2006/relationships/oleObject" Target="../embeddings/oleObject21.bin"/><Relationship Id="rId22" Type="http://schemas.openxmlformats.org/officeDocument/2006/relationships/oleObject" Target="../embeddings/oleObject25.bin"/><Relationship Id="rId27" Type="http://schemas.openxmlformats.org/officeDocument/2006/relationships/image" Target="../media/image26.wmf"/><Relationship Id="rId30" Type="http://schemas.openxmlformats.org/officeDocument/2006/relationships/oleObject" Target="../embeddings/oleObject29.bin"/><Relationship Id="rId35" Type="http://schemas.openxmlformats.org/officeDocument/2006/relationships/image" Target="../media/image30.wmf"/><Relationship Id="rId8" Type="http://schemas.openxmlformats.org/officeDocument/2006/relationships/oleObject" Target="../embeddings/oleObject18.bin"/><Relationship Id="rId3" Type="http://schemas.openxmlformats.org/officeDocument/2006/relationships/oleObject" Target="../embeddings/oleObject1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oleObject" Target="../embeddings/oleObject33.bin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32.emf"/><Relationship Id="rId4" Type="http://schemas.openxmlformats.org/officeDocument/2006/relationships/oleObject" Target="../embeddings/Microsoft_Word_97_-_2003___6.doc"/><Relationship Id="rId9" Type="http://schemas.openxmlformats.org/officeDocument/2006/relationships/image" Target="../media/image3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8.doc"/><Relationship Id="rId13" Type="http://schemas.openxmlformats.org/officeDocument/2006/relationships/image" Target="../media/image39.wmf"/><Relationship Id="rId3" Type="http://schemas.openxmlformats.org/officeDocument/2006/relationships/oleObject" Target="../embeddings/Microsoft_Word_97_-_2003___7.doc"/><Relationship Id="rId7" Type="http://schemas.openxmlformats.org/officeDocument/2006/relationships/oleObject" Target="../embeddings/oleObject37.bin"/><Relationship Id="rId12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6.wmf"/><Relationship Id="rId11" Type="http://schemas.openxmlformats.org/officeDocument/2006/relationships/image" Target="../media/image38.wmf"/><Relationship Id="rId5" Type="http://schemas.openxmlformats.org/officeDocument/2006/relationships/oleObject" Target="../embeddings/oleObject36.bin"/><Relationship Id="rId10" Type="http://schemas.openxmlformats.org/officeDocument/2006/relationships/oleObject" Target="../embeddings/oleObject38.bin"/><Relationship Id="rId4" Type="http://schemas.openxmlformats.org/officeDocument/2006/relationships/image" Target="../media/image35.emf"/><Relationship Id="rId9" Type="http://schemas.openxmlformats.org/officeDocument/2006/relationships/image" Target="../media/image3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40.emf"/><Relationship Id="rId4" Type="http://schemas.openxmlformats.org/officeDocument/2006/relationships/oleObject" Target="../embeddings/Microsoft_Word_97_-_2003___9.doc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13" Type="http://schemas.openxmlformats.org/officeDocument/2006/relationships/image" Target="../media/image48.png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Microsoft_Word_97_-_2003___11.doc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7.bin"/><Relationship Id="rId11" Type="http://schemas.openxmlformats.org/officeDocument/2006/relationships/oleObject" Target="../embeddings/oleObject49.bin"/><Relationship Id="rId5" Type="http://schemas.openxmlformats.org/officeDocument/2006/relationships/image" Target="../media/image46.emf"/><Relationship Id="rId10" Type="http://schemas.openxmlformats.org/officeDocument/2006/relationships/image" Target="../media/image48.wmf"/><Relationship Id="rId4" Type="http://schemas.openxmlformats.org/officeDocument/2006/relationships/oleObject" Target="../embeddings/Microsoft_Word_97_-_2003___10.doc"/><Relationship Id="rId9" Type="http://schemas.openxmlformats.org/officeDocument/2006/relationships/oleObject" Target="../embeddings/oleObject4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83568" y="1561356"/>
            <a:ext cx="7704137" cy="76944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zh-CN" altLang="en-US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定积分与</a:t>
            </a:r>
            <a:r>
              <a:rPr lang="zh-CN" altLang="en-US" sz="44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微积分基本定理</a:t>
            </a:r>
            <a:r>
              <a:rPr lang="en-US" altLang="zh-CN" sz="44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(2)</a:t>
            </a:r>
            <a:endParaRPr lang="zh-CN" altLang="en-US" sz="44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50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824701"/>
              </p:ext>
            </p:extLst>
          </p:nvPr>
        </p:nvGraphicFramePr>
        <p:xfrm>
          <a:off x="473018" y="3235640"/>
          <a:ext cx="6069748" cy="2160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954" name="Document" r:id="rId4" imgW="6752586" imgH="2383762" progId="Word.Document.8">
                  <p:embed/>
                </p:oleObj>
              </mc:Choice>
              <mc:Fallback>
                <p:oleObj name="Document" r:id="rId4" imgW="6752586" imgH="2383762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18" y="3235640"/>
                        <a:ext cx="6069748" cy="216024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791734"/>
              </p:ext>
            </p:extLst>
          </p:nvPr>
        </p:nvGraphicFramePr>
        <p:xfrm>
          <a:off x="371475" y="228600"/>
          <a:ext cx="87153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955" name="Document" r:id="rId7" imgW="9604704" imgH="481928" progId="Word.Document.8">
                  <p:embed/>
                </p:oleObj>
              </mc:Choice>
              <mc:Fallback>
                <p:oleObj name="Document" r:id="rId7" imgW="9604704" imgH="4819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" y="228600"/>
                        <a:ext cx="8715375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0873258"/>
              </p:ext>
            </p:extLst>
          </p:nvPr>
        </p:nvGraphicFramePr>
        <p:xfrm>
          <a:off x="342900" y="752475"/>
          <a:ext cx="7639050" cy="241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956" name="Document" r:id="rId10" imgW="7511973" imgH="2373340" progId="Word.Document.8">
                  <p:embed/>
                </p:oleObj>
              </mc:Choice>
              <mc:Fallback>
                <p:oleObj name="Document" r:id="rId10" imgW="7511973" imgH="23733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752475"/>
                        <a:ext cx="7639050" cy="24193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57886" name="Picture 6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921396"/>
            <a:ext cx="1670768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716789"/>
              </p:ext>
            </p:extLst>
          </p:nvPr>
        </p:nvGraphicFramePr>
        <p:xfrm>
          <a:off x="8091245" y="121196"/>
          <a:ext cx="304800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957" name="Document" r:id="rId14" imgW="343835" imgH="394598" progId="Word.Document.8">
                  <p:embed/>
                </p:oleObj>
              </mc:Choice>
              <mc:Fallback>
                <p:oleObj name="Document" r:id="rId14" imgW="343835" imgH="394598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1245" y="121196"/>
                        <a:ext cx="304800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7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5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5098" name="Picture 10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154" y="951192"/>
            <a:ext cx="1198562" cy="1646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2776484"/>
              </p:ext>
            </p:extLst>
          </p:nvPr>
        </p:nvGraphicFramePr>
        <p:xfrm>
          <a:off x="463550" y="881063"/>
          <a:ext cx="5519738" cy="199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209" name="Document" r:id="rId5" imgW="6579785" imgH="2373340" progId="Word.Document.8">
                  <p:embed/>
                </p:oleObj>
              </mc:Choice>
              <mc:Fallback>
                <p:oleObj name="Document" r:id="rId5" imgW="6579785" imgH="23733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" y="881063"/>
                        <a:ext cx="5519738" cy="19970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3408165"/>
              </p:ext>
            </p:extLst>
          </p:nvPr>
        </p:nvGraphicFramePr>
        <p:xfrm>
          <a:off x="292324" y="409228"/>
          <a:ext cx="82962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210" name="Document" r:id="rId8" imgW="9561414" imgH="481928" progId="Word.Document.8">
                  <p:embed/>
                </p:oleObj>
              </mc:Choice>
              <mc:Fallback>
                <p:oleObj name="Document" r:id="rId8" imgW="9561414" imgH="481928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324" y="409228"/>
                        <a:ext cx="8296275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957391"/>
              </p:ext>
            </p:extLst>
          </p:nvPr>
        </p:nvGraphicFramePr>
        <p:xfrm>
          <a:off x="7698010" y="409228"/>
          <a:ext cx="6096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211" name="Document" r:id="rId11" imgW="683988" imgH="394598" progId="Word.Document.8">
                  <p:embed/>
                </p:oleObj>
              </mc:Choice>
              <mc:Fallback>
                <p:oleObj name="Document" r:id="rId11" imgW="683988" imgH="394598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8010" y="409228"/>
                        <a:ext cx="609600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65142" name="Picture 150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230" y="2720816"/>
            <a:ext cx="1352103" cy="1865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264113"/>
              </p:ext>
            </p:extLst>
          </p:nvPr>
        </p:nvGraphicFramePr>
        <p:xfrm>
          <a:off x="54098" y="4225653"/>
          <a:ext cx="7608888" cy="604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212" name="Document" r:id="rId15" imgW="9016676" imgH="760806" progId="Word.Document.8">
                  <p:embed/>
                </p:oleObj>
              </mc:Choice>
              <mc:Fallback>
                <p:oleObj name="Document" r:id="rId15" imgW="9016676" imgH="760806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98" y="4225653"/>
                        <a:ext cx="7608888" cy="6049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5889058"/>
              </p:ext>
            </p:extLst>
          </p:nvPr>
        </p:nvGraphicFramePr>
        <p:xfrm>
          <a:off x="504825" y="2882900"/>
          <a:ext cx="5324475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213" name="Equation" r:id="rId17" imgW="2882880" imgH="660240" progId="Equation.DSMT4">
                  <p:embed/>
                </p:oleObj>
              </mc:Choice>
              <mc:Fallback>
                <p:oleObj name="Equation" r:id="rId17" imgW="288288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" y="2882900"/>
                        <a:ext cx="5324475" cy="1235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65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6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7898390"/>
              </p:ext>
            </p:extLst>
          </p:nvPr>
        </p:nvGraphicFramePr>
        <p:xfrm>
          <a:off x="561975" y="409575"/>
          <a:ext cx="737235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275" name="Document" r:id="rId4" imgW="8761623" imgH="859635" progId="Word.Document.8">
                  <p:embed/>
                </p:oleObj>
              </mc:Choice>
              <mc:Fallback>
                <p:oleObj name="Document" r:id="rId4" imgW="8761623" imgH="859635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" y="409575"/>
                        <a:ext cx="737235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6754036"/>
              </p:ext>
            </p:extLst>
          </p:nvPr>
        </p:nvGraphicFramePr>
        <p:xfrm>
          <a:off x="2555776" y="680244"/>
          <a:ext cx="67786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276" name="Document" r:id="rId7" imgW="773849" imgH="405380" progId="Word.Document.8">
                  <p:embed/>
                </p:oleObj>
              </mc:Choice>
              <mc:Fallback>
                <p:oleObj name="Document" r:id="rId7" imgW="773849" imgH="405380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680244"/>
                        <a:ext cx="677862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8374566"/>
              </p:ext>
            </p:extLst>
          </p:nvPr>
        </p:nvGraphicFramePr>
        <p:xfrm>
          <a:off x="704850" y="1314450"/>
          <a:ext cx="7134225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277" name="Document" r:id="rId10" imgW="8940918" imgH="2008211" progId="Word.Document.8">
                  <p:embed/>
                </p:oleObj>
              </mc:Choice>
              <mc:Fallback>
                <p:oleObj name="Document" r:id="rId10" imgW="8940918" imgH="20082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" y="1314450"/>
                        <a:ext cx="7134225" cy="160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69194" name="Picture 106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001516"/>
            <a:ext cx="2086632" cy="185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62"/>
          <p:cNvSpPr>
            <a:spLocks noChangeArrowheads="1"/>
          </p:cNvSpPr>
          <p:nvPr/>
        </p:nvSpPr>
        <p:spPr bwMode="auto">
          <a:xfrm>
            <a:off x="1043608" y="264147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841517"/>
              </p:ext>
            </p:extLst>
          </p:nvPr>
        </p:nvGraphicFramePr>
        <p:xfrm>
          <a:off x="1022350" y="2727325"/>
          <a:ext cx="3314700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278" name="Equation" r:id="rId13" imgW="2031840" imgH="761760" progId="Equation.DSMT4">
                  <p:embed/>
                </p:oleObj>
              </mc:Choice>
              <mc:Fallback>
                <p:oleObj name="Equation" r:id="rId13" imgW="2031840" imgH="761760" progId="Equation.DSMT4">
                  <p:embed/>
                  <p:pic>
                    <p:nvPicPr>
                      <p:cNvPr id="0" name="Object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2350" y="2727325"/>
                        <a:ext cx="3314700" cy="12366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69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4584517"/>
              </p:ext>
            </p:extLst>
          </p:nvPr>
        </p:nvGraphicFramePr>
        <p:xfrm>
          <a:off x="395536" y="930611"/>
          <a:ext cx="4185036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317" name="Equation" r:id="rId3" imgW="2412720" imgH="203040" progId="Equation.DSMT4">
                  <p:embed/>
                </p:oleObj>
              </mc:Choice>
              <mc:Fallback>
                <p:oleObj name="Equation" r:id="rId3" imgW="2412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930611"/>
                        <a:ext cx="4185036" cy="360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193081"/>
              </p:ext>
            </p:extLst>
          </p:nvPr>
        </p:nvGraphicFramePr>
        <p:xfrm>
          <a:off x="395536" y="1489348"/>
          <a:ext cx="6280150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318" name="Equation" r:id="rId5" imgW="3911400" imgH="1117440" progId="Equation.DSMT4">
                  <p:embed/>
                </p:oleObj>
              </mc:Choice>
              <mc:Fallback>
                <p:oleObj name="Equation" r:id="rId5" imgW="391140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489348"/>
                        <a:ext cx="6280150" cy="184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7144481"/>
              </p:ext>
            </p:extLst>
          </p:nvPr>
        </p:nvGraphicFramePr>
        <p:xfrm>
          <a:off x="611560" y="3577580"/>
          <a:ext cx="4300538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319" name="Equation" r:id="rId7" imgW="2679480" imgH="215640" progId="Equation.DSMT4">
                  <p:embed/>
                </p:oleObj>
              </mc:Choice>
              <mc:Fallback>
                <p:oleObj name="Equation" r:id="rId7" imgW="26794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577580"/>
                        <a:ext cx="4300538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0107900"/>
              </p:ext>
            </p:extLst>
          </p:nvPr>
        </p:nvGraphicFramePr>
        <p:xfrm>
          <a:off x="267072" y="4153644"/>
          <a:ext cx="6624638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320" name="Equation" r:id="rId9" imgW="4127400" imgH="203040" progId="Equation.DSMT4">
                  <p:embed/>
                </p:oleObj>
              </mc:Choice>
              <mc:Fallback>
                <p:oleObj name="Equation" r:id="rId9" imgW="4127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72" y="4153644"/>
                        <a:ext cx="6624638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内容占位符 2"/>
          <p:cNvSpPr txBox="1">
            <a:spLocks/>
          </p:cNvSpPr>
          <p:nvPr/>
        </p:nvSpPr>
        <p:spPr>
          <a:xfrm>
            <a:off x="327925" y="193204"/>
            <a:ext cx="7920037" cy="533797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122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6175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zh-CN" kern="0" dirty="0" smtClean="0">
                <a:latin typeface="黑体" pitchFamily="49" charset="-122"/>
                <a:ea typeface="黑体" pitchFamily="49" charset="-122"/>
              </a:rPr>
              <a:t>探究点</a:t>
            </a:r>
            <a:r>
              <a:rPr lang="zh-CN" altLang="en-US" kern="0" dirty="0">
                <a:latin typeface="黑体" pitchFamily="49" charset="-122"/>
                <a:ea typeface="黑体" pitchFamily="49" charset="-122"/>
              </a:rPr>
              <a:t>三</a:t>
            </a:r>
            <a:r>
              <a:rPr lang="zh-CN" altLang="zh-CN" kern="0" dirty="0" smtClean="0"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en-US" kern="0" dirty="0" smtClean="0">
                <a:latin typeface="黑体" pitchFamily="49" charset="-122"/>
                <a:ea typeface="黑体" pitchFamily="49" charset="-122"/>
              </a:rPr>
              <a:t>利</a:t>
            </a:r>
            <a:r>
              <a:rPr lang="zh-CN" altLang="en-US" kern="0" dirty="0" smtClean="0"/>
              <a:t>用定积分定义证明不等式</a:t>
            </a:r>
            <a:r>
              <a:rPr lang="zh-CN" altLang="zh-CN" kern="0" dirty="0" smtClean="0">
                <a:latin typeface="宋体" charset="-122"/>
              </a:rPr>
              <a:t>　</a:t>
            </a:r>
            <a:endParaRPr lang="zh-CN" altLang="zh-CN" kern="0" dirty="0">
              <a:latin typeface="宋体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857047" y="1234437"/>
            <a:ext cx="1819275" cy="1514475"/>
            <a:chOff x="6857047" y="1234437"/>
            <a:chExt cx="1819275" cy="1514475"/>
          </a:xfrm>
        </p:grpSpPr>
        <p:pic>
          <p:nvPicPr>
            <p:cNvPr id="1376262" name="Picture 6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7047" y="1234437"/>
              <a:ext cx="1819275" cy="15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文本框 10"/>
            <p:cNvSpPr txBox="1"/>
            <p:nvPr/>
          </p:nvSpPr>
          <p:spPr>
            <a:xfrm>
              <a:off x="7001222" y="226173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184554" y="226494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891710" y="2958743"/>
            <a:ext cx="1819275" cy="1514475"/>
            <a:chOff x="6891710" y="2958743"/>
            <a:chExt cx="1819275" cy="1514475"/>
          </a:xfrm>
        </p:grpSpPr>
        <p:pic>
          <p:nvPicPr>
            <p:cNvPr id="1376280" name="Picture 24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1710" y="2958743"/>
              <a:ext cx="1819275" cy="15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文本框 12"/>
            <p:cNvSpPr txBox="1"/>
            <p:nvPr/>
          </p:nvSpPr>
          <p:spPr>
            <a:xfrm>
              <a:off x="7029797" y="397850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239250" y="399971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83909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4177465"/>
              </p:ext>
            </p:extLst>
          </p:nvPr>
        </p:nvGraphicFramePr>
        <p:xfrm>
          <a:off x="467544" y="312664"/>
          <a:ext cx="53022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5280" name="Equation" r:id="rId3" imgW="3301920" imgH="393480" progId="Equation.DSMT4">
                  <p:embed/>
                </p:oleObj>
              </mc:Choice>
              <mc:Fallback>
                <p:oleObj name="Equation" r:id="rId3" imgW="3301920" imgH="39348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12664"/>
                        <a:ext cx="53022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261298"/>
              </p:ext>
            </p:extLst>
          </p:nvPr>
        </p:nvGraphicFramePr>
        <p:xfrm>
          <a:off x="755650" y="1257300"/>
          <a:ext cx="4527550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5281" name="Equation" r:id="rId5" imgW="2819160" imgH="838080" progId="Equation.DSMT4">
                  <p:embed/>
                </p:oleObj>
              </mc:Choice>
              <mc:Fallback>
                <p:oleObj name="Equation" r:id="rId5" imgW="281916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257300"/>
                        <a:ext cx="4527550" cy="138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5577936"/>
              </p:ext>
            </p:extLst>
          </p:nvPr>
        </p:nvGraphicFramePr>
        <p:xfrm>
          <a:off x="971600" y="2935635"/>
          <a:ext cx="379095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5282" name="Equation" r:id="rId7" imgW="2361960" imgH="431640" progId="Equation.DSMT4">
                  <p:embed/>
                </p:oleObj>
              </mc:Choice>
              <mc:Fallback>
                <p:oleObj name="Equation" r:id="rId7" imgW="23619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935635"/>
                        <a:ext cx="379095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190761"/>
            <a:ext cx="18192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77597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72761"/>
              </p:ext>
            </p:extLst>
          </p:nvPr>
        </p:nvGraphicFramePr>
        <p:xfrm>
          <a:off x="670591" y="370378"/>
          <a:ext cx="4567238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339" name="Equation" r:id="rId3" imgW="2844720" imgH="431640" progId="Equation.DSMT4">
                  <p:embed/>
                </p:oleObj>
              </mc:Choice>
              <mc:Fallback>
                <p:oleObj name="Equation" r:id="rId3" imgW="28447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91" y="370378"/>
                        <a:ext cx="4567238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948747"/>
              </p:ext>
            </p:extLst>
          </p:nvPr>
        </p:nvGraphicFramePr>
        <p:xfrm>
          <a:off x="670591" y="1428871"/>
          <a:ext cx="47466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340" name="Equation" r:id="rId5" imgW="2958840" imgH="393480" progId="Equation.DSMT4">
                  <p:embed/>
                </p:oleObj>
              </mc:Choice>
              <mc:Fallback>
                <p:oleObj name="Equation" r:id="rId5" imgW="29588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91" y="1428871"/>
                        <a:ext cx="474662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3375015"/>
              </p:ext>
            </p:extLst>
          </p:nvPr>
        </p:nvGraphicFramePr>
        <p:xfrm>
          <a:off x="1317625" y="2293938"/>
          <a:ext cx="29718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341" name="Equation" r:id="rId7" imgW="1854000" imgH="431640" progId="Equation.DSMT4">
                  <p:embed/>
                </p:oleObj>
              </mc:Choice>
              <mc:Fallback>
                <p:oleObj name="Equation" r:id="rId7" imgW="18540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625" y="2293938"/>
                        <a:ext cx="29718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7239362"/>
              </p:ext>
            </p:extLst>
          </p:nvPr>
        </p:nvGraphicFramePr>
        <p:xfrm>
          <a:off x="4102323" y="2335582"/>
          <a:ext cx="232251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342" name="Equation" r:id="rId9" imgW="1447560" imgH="393480" progId="Equation.DSMT4">
                  <p:embed/>
                </p:oleObj>
              </mc:Choice>
              <mc:Fallback>
                <p:oleObj name="Equation" r:id="rId9" imgW="14475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2323" y="2335582"/>
                        <a:ext cx="2322513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3343597"/>
              </p:ext>
            </p:extLst>
          </p:nvPr>
        </p:nvGraphicFramePr>
        <p:xfrm>
          <a:off x="2493391" y="3264270"/>
          <a:ext cx="3217863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343" name="Equation" r:id="rId11" imgW="2006280" imgH="279360" progId="Equation.DSMT4">
                  <p:embed/>
                </p:oleObj>
              </mc:Choice>
              <mc:Fallback>
                <p:oleObj name="Equation" r:id="rId11" imgW="20062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3391" y="3264270"/>
                        <a:ext cx="3217863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58615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6916150"/>
              </p:ext>
            </p:extLst>
          </p:nvPr>
        </p:nvGraphicFramePr>
        <p:xfrm>
          <a:off x="539552" y="265212"/>
          <a:ext cx="5995988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9357" name="Equation" r:id="rId3" imgW="3733560" imgH="431640" progId="Equation.DSMT4">
                  <p:embed/>
                </p:oleObj>
              </mc:Choice>
              <mc:Fallback>
                <p:oleObj name="Equation" r:id="rId3" imgW="37335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65212"/>
                        <a:ext cx="5995988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839770"/>
              </p:ext>
            </p:extLst>
          </p:nvPr>
        </p:nvGraphicFramePr>
        <p:xfrm>
          <a:off x="585342" y="2929508"/>
          <a:ext cx="458787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9358" name="Equation" r:id="rId5" imgW="2857320" imgH="431640" progId="Equation.DSMT4">
                  <p:embed/>
                </p:oleObj>
              </mc:Choice>
              <mc:Fallback>
                <p:oleObj name="Equation" r:id="rId5" imgW="28573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342" y="2929508"/>
                        <a:ext cx="4587875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4625508"/>
              </p:ext>
            </p:extLst>
          </p:nvPr>
        </p:nvGraphicFramePr>
        <p:xfrm>
          <a:off x="552922" y="1201316"/>
          <a:ext cx="4889500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9359" name="Equation" r:id="rId7" imgW="3047760" imgH="838080" progId="Equation.DSMT4">
                  <p:embed/>
                </p:oleObj>
              </mc:Choice>
              <mc:Fallback>
                <p:oleObj name="Equation" r:id="rId7" imgW="304776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922" y="1201316"/>
                        <a:ext cx="4889500" cy="138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25211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1083600"/>
              </p:ext>
            </p:extLst>
          </p:nvPr>
        </p:nvGraphicFramePr>
        <p:xfrm>
          <a:off x="827584" y="625252"/>
          <a:ext cx="21812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313" name="Equation" r:id="rId3" imgW="1358640" imgH="203040" progId="Equation.DSMT4">
                  <p:embed/>
                </p:oleObj>
              </mc:Choice>
              <mc:Fallback>
                <p:oleObj name="Equation" r:id="rId3" imgW="1358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625252"/>
                        <a:ext cx="2181225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16154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83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3825692"/>
              </p:ext>
            </p:extLst>
          </p:nvPr>
        </p:nvGraphicFramePr>
        <p:xfrm>
          <a:off x="691613" y="891175"/>
          <a:ext cx="31146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700" name="Document" r:id="rId4" imgW="2863282" imgH="433771" progId="Word.Document.8">
                  <p:embed/>
                </p:oleObj>
              </mc:Choice>
              <mc:Fallback>
                <p:oleObj name="Document" r:id="rId4" imgW="2863282" imgH="433771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613" y="891175"/>
                        <a:ext cx="3114675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内容占位符 2"/>
          <p:cNvSpPr txBox="1">
            <a:spLocks/>
          </p:cNvSpPr>
          <p:nvPr/>
        </p:nvSpPr>
        <p:spPr>
          <a:xfrm>
            <a:off x="375443" y="187676"/>
            <a:ext cx="2036317" cy="533797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122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6175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zh-CN" kern="0" dirty="0" smtClean="0"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en-US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一、复习</a:t>
            </a:r>
            <a:endParaRPr lang="zh-CN" altLang="zh-CN" kern="0" dirty="0">
              <a:solidFill>
                <a:srgbClr val="FF0000"/>
              </a:solidFill>
              <a:latin typeface="宋体" charset="-122"/>
            </a:endParaRPr>
          </a:p>
        </p:txBody>
      </p:sp>
      <p:sp>
        <p:nvSpPr>
          <p:cNvPr id="3" name="Rectangle 20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8418805"/>
              </p:ext>
            </p:extLst>
          </p:nvPr>
        </p:nvGraphicFramePr>
        <p:xfrm>
          <a:off x="3806288" y="766984"/>
          <a:ext cx="3273679" cy="73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701" name="Equation" r:id="rId6" imgW="1917360" imgH="431640" progId="Equation.DSMT4">
                  <p:embed/>
                </p:oleObj>
              </mc:Choice>
              <mc:Fallback>
                <p:oleObj name="Equation" r:id="rId6" imgW="1917360" imgH="431640" progId="Equation.DSMT4">
                  <p:embed/>
                  <p:pic>
                    <p:nvPicPr>
                      <p:cNvPr id="0" name="Object 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6288" y="766984"/>
                        <a:ext cx="3273679" cy="7317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6758898"/>
              </p:ext>
            </p:extLst>
          </p:nvPr>
        </p:nvGraphicFramePr>
        <p:xfrm>
          <a:off x="665163" y="1743075"/>
          <a:ext cx="41084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702" name="Document" r:id="rId9" imgW="3817650" imgH="428021" progId="Word.Document.8">
                  <p:embed/>
                </p:oleObj>
              </mc:Choice>
              <mc:Fallback>
                <p:oleObj name="Document" r:id="rId9" imgW="3817650" imgH="42802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3" y="1743075"/>
                        <a:ext cx="4108450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235498"/>
              </p:ext>
            </p:extLst>
          </p:nvPr>
        </p:nvGraphicFramePr>
        <p:xfrm>
          <a:off x="674687" y="3125787"/>
          <a:ext cx="3569161" cy="69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703" name="Equation" r:id="rId11" imgW="1676160" imgH="330120" progId="Equation.DSMT4">
                  <p:embed/>
                </p:oleObj>
              </mc:Choice>
              <mc:Fallback>
                <p:oleObj name="Equation" r:id="rId11" imgW="16761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7" y="3125787"/>
                        <a:ext cx="3569161" cy="695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5667856"/>
              </p:ext>
            </p:extLst>
          </p:nvPr>
        </p:nvGraphicFramePr>
        <p:xfrm>
          <a:off x="668338" y="3913188"/>
          <a:ext cx="5041006" cy="600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704" name="Equation" r:id="rId13" imgW="2743200" imgH="330120" progId="Equation.DSMT4">
                  <p:embed/>
                </p:oleObj>
              </mc:Choice>
              <mc:Fallback>
                <p:oleObj name="Equation" r:id="rId13" imgW="27432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3913188"/>
                        <a:ext cx="5041006" cy="6004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300415"/>
              </p:ext>
            </p:extLst>
          </p:nvPr>
        </p:nvGraphicFramePr>
        <p:xfrm>
          <a:off x="658571" y="4713389"/>
          <a:ext cx="4677389" cy="679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705" name="Equation" r:id="rId15" imgW="2247840" imgH="330120" progId="Equation.DSMT4">
                  <p:embed/>
                </p:oleObj>
              </mc:Choice>
              <mc:Fallback>
                <p:oleObj name="Equation" r:id="rId15" imgW="22478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571" y="4713389"/>
                        <a:ext cx="4677389" cy="6796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029098"/>
              </p:ext>
            </p:extLst>
          </p:nvPr>
        </p:nvGraphicFramePr>
        <p:xfrm>
          <a:off x="658571" y="2378149"/>
          <a:ext cx="4265612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706" name="Equation" r:id="rId17" imgW="2120760" imgH="330120" progId="Equation.DSMT4">
                  <p:embed/>
                </p:oleObj>
              </mc:Choice>
              <mc:Fallback>
                <p:oleObj name="Equation" r:id="rId17" imgW="21207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571" y="2378149"/>
                        <a:ext cx="4265612" cy="65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4713553" y="-22490"/>
          <a:ext cx="95250" cy="179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324" name="公式" r:id="rId3" imgW="114151" imgH="215619" progId="Equation.3">
                  <p:embed/>
                </p:oleObj>
              </mc:Choice>
              <mc:Fallback>
                <p:oleObj name="公式" r:id="rId3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3553" y="-22490"/>
                        <a:ext cx="95250" cy="1799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4713553" y="-22490"/>
          <a:ext cx="95250" cy="179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325" name="公式" r:id="rId5" imgW="114151" imgH="215619" progId="Equation.3">
                  <p:embed/>
                </p:oleObj>
              </mc:Choice>
              <mc:Fallback>
                <p:oleObj name="公式" r:id="rId5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3553" y="-22490"/>
                        <a:ext cx="95250" cy="1799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6200651"/>
              </p:ext>
            </p:extLst>
          </p:nvPr>
        </p:nvGraphicFramePr>
        <p:xfrm>
          <a:off x="701675" y="2615408"/>
          <a:ext cx="6280150" cy="2674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326" name="Equation" r:id="rId6" imgW="3517560" imgH="1549080" progId="Equation.DSMT4">
                  <p:embed/>
                </p:oleObj>
              </mc:Choice>
              <mc:Fallback>
                <p:oleObj name="Equation" r:id="rId6" imgW="3517560" imgH="1549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2615408"/>
                        <a:ext cx="6280150" cy="2674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5602269"/>
              </p:ext>
            </p:extLst>
          </p:nvPr>
        </p:nvGraphicFramePr>
        <p:xfrm>
          <a:off x="701675" y="2157413"/>
          <a:ext cx="40671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327" name="Equation" r:id="rId8" imgW="2260440" imgH="203040" progId="Equation.DSMT4">
                  <p:embed/>
                </p:oleObj>
              </mc:Choice>
              <mc:Fallback>
                <p:oleObj name="Equation" r:id="rId8" imgW="2260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2157413"/>
                        <a:ext cx="4067175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6229285"/>
              </p:ext>
            </p:extLst>
          </p:nvPr>
        </p:nvGraphicFramePr>
        <p:xfrm>
          <a:off x="731887" y="350321"/>
          <a:ext cx="41084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328" name="Document" r:id="rId11" imgW="3828061" imgH="428790" progId="Word.Document.8">
                  <p:embed/>
                </p:oleObj>
              </mc:Choice>
              <mc:Fallback>
                <p:oleObj name="Document" r:id="rId11" imgW="3828061" imgH="4287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87" y="350321"/>
                        <a:ext cx="4108450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2587493"/>
              </p:ext>
            </p:extLst>
          </p:nvPr>
        </p:nvGraphicFramePr>
        <p:xfrm>
          <a:off x="731887" y="994064"/>
          <a:ext cx="7789862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329" name="Document" r:id="rId14" imgW="7270629" imgH="992246" progId="Word.Document.8">
                  <p:embed/>
                </p:oleObj>
              </mc:Choice>
              <mc:Fallback>
                <p:oleObj name="Document" r:id="rId14" imgW="7270629" imgH="99224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87" y="994064"/>
                        <a:ext cx="7789862" cy="10715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9805330"/>
              </p:ext>
            </p:extLst>
          </p:nvPr>
        </p:nvGraphicFramePr>
        <p:xfrm>
          <a:off x="3635896" y="5094289"/>
          <a:ext cx="1827212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330" name="Equation" r:id="rId16" imgW="1015920" imgH="203040" progId="Equation.DSMT4">
                  <p:embed/>
                </p:oleObj>
              </mc:Choice>
              <mc:Fallback>
                <p:oleObj name="Equation" r:id="rId16" imgW="1015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5094289"/>
                        <a:ext cx="1827212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104880"/>
              </p:ext>
            </p:extLst>
          </p:nvPr>
        </p:nvGraphicFramePr>
        <p:xfrm>
          <a:off x="6056312" y="4910932"/>
          <a:ext cx="185102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331" name="Equation" r:id="rId18" imgW="1028520" imgH="393480" progId="Equation.DSMT4">
                  <p:embed/>
                </p:oleObj>
              </mc:Choice>
              <mc:Fallback>
                <p:oleObj name="Equation" r:id="rId18" imgW="10285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6312" y="4910932"/>
                        <a:ext cx="1851025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99012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6192158"/>
              </p:ext>
            </p:extLst>
          </p:nvPr>
        </p:nvGraphicFramePr>
        <p:xfrm>
          <a:off x="609600" y="338138"/>
          <a:ext cx="6770712" cy="621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953" name="Document" r:id="rId4" imgW="4561766" imgH="418317" progId="Word.Document.8">
                  <p:embed/>
                </p:oleObj>
              </mc:Choice>
              <mc:Fallback>
                <p:oleObj name="Document" r:id="rId4" imgW="4561766" imgH="4183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38138"/>
                        <a:ext cx="6770712" cy="62198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82"/>
          <p:cNvGrpSpPr>
            <a:grpSpLocks/>
          </p:cNvGrpSpPr>
          <p:nvPr/>
        </p:nvGrpSpPr>
        <p:grpSpPr bwMode="auto">
          <a:xfrm>
            <a:off x="1691680" y="1129308"/>
            <a:ext cx="1555303" cy="1835100"/>
            <a:chOff x="3060" y="11580"/>
            <a:chExt cx="2156" cy="2067"/>
          </a:xfrm>
        </p:grpSpPr>
        <p:grpSp>
          <p:nvGrpSpPr>
            <p:cNvPr id="3" name="Group 183"/>
            <p:cNvGrpSpPr>
              <a:grpSpLocks/>
            </p:cNvGrpSpPr>
            <p:nvPr/>
          </p:nvGrpSpPr>
          <p:grpSpPr bwMode="auto">
            <a:xfrm>
              <a:off x="3060" y="11580"/>
              <a:ext cx="2156" cy="1716"/>
              <a:chOff x="7200" y="11892"/>
              <a:chExt cx="2156" cy="1716"/>
            </a:xfrm>
          </p:grpSpPr>
          <p:sp>
            <p:nvSpPr>
              <p:cNvPr id="6" name="Line 184"/>
              <p:cNvSpPr>
                <a:spLocks noChangeShapeType="1"/>
              </p:cNvSpPr>
              <p:nvPr/>
            </p:nvSpPr>
            <p:spPr bwMode="auto">
              <a:xfrm>
                <a:off x="7248" y="13286"/>
                <a:ext cx="2012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" name="Line 185"/>
              <p:cNvSpPr>
                <a:spLocks noChangeShapeType="1"/>
              </p:cNvSpPr>
              <p:nvPr/>
            </p:nvSpPr>
            <p:spPr bwMode="auto">
              <a:xfrm flipV="1">
                <a:off x="7427" y="11892"/>
                <a:ext cx="0" cy="17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8" name="Group 186"/>
              <p:cNvGrpSpPr>
                <a:grpSpLocks/>
              </p:cNvGrpSpPr>
              <p:nvPr/>
            </p:nvGrpSpPr>
            <p:grpSpPr bwMode="auto">
              <a:xfrm>
                <a:off x="7724" y="12320"/>
                <a:ext cx="1342" cy="664"/>
                <a:chOff x="7312" y="4487"/>
                <a:chExt cx="1681" cy="547"/>
              </a:xfrm>
            </p:grpSpPr>
            <p:sp>
              <p:nvSpPr>
                <p:cNvPr id="18" name="Freeform 187"/>
                <p:cNvSpPr>
                  <a:spLocks/>
                </p:cNvSpPr>
                <p:nvPr/>
              </p:nvSpPr>
              <p:spPr bwMode="auto">
                <a:xfrm flipV="1">
                  <a:off x="7312" y="4487"/>
                  <a:ext cx="1681" cy="137"/>
                </a:xfrm>
                <a:custGeom>
                  <a:avLst/>
                  <a:gdLst>
                    <a:gd name="T0" fmla="*/ 0 w 1890"/>
                    <a:gd name="T1" fmla="*/ 338 h 338"/>
                    <a:gd name="T2" fmla="*/ 735 w 1890"/>
                    <a:gd name="T3" fmla="*/ 26 h 338"/>
                    <a:gd name="T4" fmla="*/ 1575 w 1890"/>
                    <a:gd name="T5" fmla="*/ 182 h 338"/>
                    <a:gd name="T6" fmla="*/ 1890 w 1890"/>
                    <a:gd name="T7" fmla="*/ 338 h 3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90" h="338">
                      <a:moveTo>
                        <a:pt x="0" y="338"/>
                      </a:moveTo>
                      <a:cubicBezTo>
                        <a:pt x="236" y="195"/>
                        <a:pt x="473" y="52"/>
                        <a:pt x="735" y="26"/>
                      </a:cubicBezTo>
                      <a:cubicBezTo>
                        <a:pt x="997" y="0"/>
                        <a:pt x="1383" y="130"/>
                        <a:pt x="1575" y="182"/>
                      </a:cubicBezTo>
                      <a:cubicBezTo>
                        <a:pt x="1767" y="234"/>
                        <a:pt x="1828" y="286"/>
                        <a:pt x="1890" y="338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" name="Freeform 188"/>
                <p:cNvSpPr>
                  <a:spLocks/>
                </p:cNvSpPr>
                <p:nvPr/>
              </p:nvSpPr>
              <p:spPr bwMode="auto">
                <a:xfrm>
                  <a:off x="7312" y="4897"/>
                  <a:ext cx="1681" cy="137"/>
                </a:xfrm>
                <a:custGeom>
                  <a:avLst/>
                  <a:gdLst>
                    <a:gd name="T0" fmla="*/ 0 w 1890"/>
                    <a:gd name="T1" fmla="*/ 338 h 338"/>
                    <a:gd name="T2" fmla="*/ 735 w 1890"/>
                    <a:gd name="T3" fmla="*/ 26 h 338"/>
                    <a:gd name="T4" fmla="*/ 1575 w 1890"/>
                    <a:gd name="T5" fmla="*/ 182 h 338"/>
                    <a:gd name="T6" fmla="*/ 1890 w 1890"/>
                    <a:gd name="T7" fmla="*/ 338 h 3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90" h="338">
                      <a:moveTo>
                        <a:pt x="0" y="338"/>
                      </a:moveTo>
                      <a:cubicBezTo>
                        <a:pt x="236" y="195"/>
                        <a:pt x="473" y="52"/>
                        <a:pt x="735" y="26"/>
                      </a:cubicBezTo>
                      <a:cubicBezTo>
                        <a:pt x="997" y="0"/>
                        <a:pt x="1383" y="130"/>
                        <a:pt x="1575" y="182"/>
                      </a:cubicBezTo>
                      <a:cubicBezTo>
                        <a:pt x="1767" y="234"/>
                        <a:pt x="1828" y="286"/>
                        <a:pt x="1890" y="338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" name="Line 189"/>
                <p:cNvSpPr>
                  <a:spLocks noChangeShapeType="1"/>
                </p:cNvSpPr>
                <p:nvPr/>
              </p:nvSpPr>
              <p:spPr bwMode="auto">
                <a:xfrm>
                  <a:off x="7312" y="4487"/>
                  <a:ext cx="2" cy="54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" name="Line 190"/>
                <p:cNvSpPr>
                  <a:spLocks noChangeShapeType="1"/>
                </p:cNvSpPr>
                <p:nvPr/>
              </p:nvSpPr>
              <p:spPr bwMode="auto">
                <a:xfrm>
                  <a:off x="8993" y="4487"/>
                  <a:ext cx="0" cy="54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9" name="Line 191"/>
              <p:cNvSpPr>
                <a:spLocks noChangeShapeType="1"/>
              </p:cNvSpPr>
              <p:nvPr/>
            </p:nvSpPr>
            <p:spPr bwMode="auto">
              <a:xfrm>
                <a:off x="9066" y="12750"/>
                <a:ext cx="0" cy="5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Line 192"/>
              <p:cNvSpPr>
                <a:spLocks noChangeShapeType="1"/>
              </p:cNvSpPr>
              <p:nvPr/>
            </p:nvSpPr>
            <p:spPr bwMode="auto">
              <a:xfrm>
                <a:off x="7725" y="12750"/>
                <a:ext cx="0" cy="5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11" name="对象 10"/>
              <p:cNvGraphicFramePr>
                <a:graphicFrameLocks noChangeAspect="1"/>
              </p:cNvGraphicFramePr>
              <p:nvPr/>
            </p:nvGraphicFramePr>
            <p:xfrm>
              <a:off x="7667" y="13363"/>
              <a:ext cx="156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9954" name="Equation" r:id="rId6" imgW="126720" imgH="139680" progId="Equation.DSMT4">
                      <p:embed/>
                    </p:oleObj>
                  </mc:Choice>
                  <mc:Fallback>
                    <p:oleObj name="Equation" r:id="rId6" imgW="126720" imgH="139680" progId="Equation.DSMT4">
                      <p:embed/>
                      <p:pic>
                        <p:nvPicPr>
                          <p:cNvPr id="0" name="Object 19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67" y="13363"/>
                            <a:ext cx="156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" name="对象 11"/>
              <p:cNvGraphicFramePr>
                <a:graphicFrameLocks noChangeAspect="1"/>
              </p:cNvGraphicFramePr>
              <p:nvPr/>
            </p:nvGraphicFramePr>
            <p:xfrm>
              <a:off x="9009" y="13363"/>
              <a:ext cx="155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9955" name="Equation" r:id="rId8" imgW="126720" imgH="177480" progId="Equation.DSMT4">
                      <p:embed/>
                    </p:oleObj>
                  </mc:Choice>
                  <mc:Fallback>
                    <p:oleObj name="Equation" r:id="rId8" imgW="126720" imgH="177480" progId="Equation.DSMT4">
                      <p:embed/>
                      <p:pic>
                        <p:nvPicPr>
                          <p:cNvPr id="0" name="Object 19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009" y="13363"/>
                            <a:ext cx="155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" name="对象 12"/>
              <p:cNvGraphicFramePr>
                <a:graphicFrameLocks noChangeAspect="1"/>
              </p:cNvGraphicFramePr>
              <p:nvPr/>
            </p:nvGraphicFramePr>
            <p:xfrm>
              <a:off x="9200" y="13323"/>
              <a:ext cx="156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9956" name="Equation" r:id="rId10" imgW="126720" imgH="139680" progId="Equation.DSMT4">
                      <p:embed/>
                    </p:oleObj>
                  </mc:Choice>
                  <mc:Fallback>
                    <p:oleObj name="Equation" r:id="rId10" imgW="126720" imgH="139680" progId="Equation.DSMT4">
                      <p:embed/>
                      <p:pic>
                        <p:nvPicPr>
                          <p:cNvPr id="0" name="Object 19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200" y="13323"/>
                            <a:ext cx="156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" name="对象 13"/>
              <p:cNvGraphicFramePr>
                <a:graphicFrameLocks noChangeAspect="1"/>
              </p:cNvGraphicFramePr>
              <p:nvPr/>
            </p:nvGraphicFramePr>
            <p:xfrm>
              <a:off x="7200" y="11925"/>
              <a:ext cx="180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9957" name="Equation" r:id="rId12" imgW="139680" imgH="164880" progId="Equation.DSMT4">
                      <p:embed/>
                    </p:oleObj>
                  </mc:Choice>
                  <mc:Fallback>
                    <p:oleObj name="Equation" r:id="rId12" imgW="139680" imgH="164880" progId="Equation.DSMT4">
                      <p:embed/>
                      <p:pic>
                        <p:nvPicPr>
                          <p:cNvPr id="0" name="Object 19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00" y="11925"/>
                            <a:ext cx="180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" name="对象 14"/>
              <p:cNvGraphicFramePr>
                <a:graphicFrameLocks noChangeAspect="1"/>
              </p:cNvGraphicFramePr>
              <p:nvPr/>
            </p:nvGraphicFramePr>
            <p:xfrm>
              <a:off x="7284" y="13339"/>
              <a:ext cx="156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9958" name="Equation" r:id="rId14" imgW="126720" imgH="139680" progId="Equation.DSMT4">
                      <p:embed/>
                    </p:oleObj>
                  </mc:Choice>
                  <mc:Fallback>
                    <p:oleObj name="Equation" r:id="rId14" imgW="126720" imgH="139680" progId="Equation.DSMT4">
                      <p:embed/>
                      <p:pic>
                        <p:nvPicPr>
                          <p:cNvPr id="0" name="Object 19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84" y="13339"/>
                            <a:ext cx="156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" name="对象 15"/>
              <p:cNvGraphicFramePr>
                <a:graphicFrameLocks noChangeAspect="1"/>
              </p:cNvGraphicFramePr>
              <p:nvPr/>
            </p:nvGraphicFramePr>
            <p:xfrm>
              <a:off x="7946" y="12100"/>
              <a:ext cx="914" cy="3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9959" name="Equation" r:id="rId16" imgW="583920" imgH="203040" progId="Equation.DSMT4">
                      <p:embed/>
                    </p:oleObj>
                  </mc:Choice>
                  <mc:Fallback>
                    <p:oleObj name="Equation" r:id="rId16" imgW="583920" imgH="203040" progId="Equation.DSMT4">
                      <p:embed/>
                      <p:pic>
                        <p:nvPicPr>
                          <p:cNvPr id="0" name="Object 19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946" y="12100"/>
                            <a:ext cx="914" cy="3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" name="对象 16"/>
              <p:cNvGraphicFramePr>
                <a:graphicFrameLocks noChangeAspect="1"/>
              </p:cNvGraphicFramePr>
              <p:nvPr/>
            </p:nvGraphicFramePr>
            <p:xfrm>
              <a:off x="7920" y="12828"/>
              <a:ext cx="902" cy="3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9960" name="Equation" r:id="rId18" imgW="571320" imgH="203040" progId="Equation.DSMT4">
                      <p:embed/>
                    </p:oleObj>
                  </mc:Choice>
                  <mc:Fallback>
                    <p:oleObj name="Equation" r:id="rId18" imgW="571320" imgH="203040" progId="Equation.DSMT4">
                      <p:embed/>
                      <p:pic>
                        <p:nvPicPr>
                          <p:cNvPr id="0" name="Object 19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920" y="12828"/>
                            <a:ext cx="902" cy="3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" name="Text Box 200"/>
            <p:cNvSpPr txBox="1">
              <a:spLocks noChangeArrowheads="1"/>
            </p:cNvSpPr>
            <p:nvPr/>
          </p:nvSpPr>
          <p:spPr bwMode="auto">
            <a:xfrm>
              <a:off x="3910" y="13179"/>
              <a:ext cx="90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</a:rPr>
                <a:t>图</a:t>
              </a: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</a:rPr>
                <a:t>1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2" name="Group 201"/>
          <p:cNvGrpSpPr>
            <a:grpSpLocks/>
          </p:cNvGrpSpPr>
          <p:nvPr/>
        </p:nvGrpSpPr>
        <p:grpSpPr bwMode="auto">
          <a:xfrm>
            <a:off x="4932040" y="1229418"/>
            <a:ext cx="1656184" cy="1613289"/>
            <a:chOff x="6660" y="11580"/>
            <a:chExt cx="2156" cy="2119"/>
          </a:xfrm>
        </p:grpSpPr>
        <p:grpSp>
          <p:nvGrpSpPr>
            <p:cNvPr id="23" name="Group 202"/>
            <p:cNvGrpSpPr>
              <a:grpSpLocks/>
            </p:cNvGrpSpPr>
            <p:nvPr/>
          </p:nvGrpSpPr>
          <p:grpSpPr bwMode="auto">
            <a:xfrm>
              <a:off x="6660" y="11580"/>
              <a:ext cx="2156" cy="1716"/>
              <a:chOff x="7200" y="13608"/>
              <a:chExt cx="2156" cy="1716"/>
            </a:xfrm>
          </p:grpSpPr>
          <p:sp>
            <p:nvSpPr>
              <p:cNvPr id="25" name="Line 203"/>
              <p:cNvSpPr>
                <a:spLocks noChangeShapeType="1"/>
              </p:cNvSpPr>
              <p:nvPr/>
            </p:nvSpPr>
            <p:spPr bwMode="auto">
              <a:xfrm>
                <a:off x="7248" y="15002"/>
                <a:ext cx="2012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Line 204"/>
              <p:cNvSpPr>
                <a:spLocks noChangeShapeType="1"/>
              </p:cNvSpPr>
              <p:nvPr/>
            </p:nvSpPr>
            <p:spPr bwMode="auto">
              <a:xfrm flipV="1">
                <a:off x="7427" y="13608"/>
                <a:ext cx="0" cy="17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27" name="Group 205"/>
              <p:cNvGrpSpPr>
                <a:grpSpLocks/>
              </p:cNvGrpSpPr>
              <p:nvPr/>
            </p:nvGrpSpPr>
            <p:grpSpPr bwMode="auto">
              <a:xfrm rot="5400000">
                <a:off x="7411" y="13887"/>
                <a:ext cx="1030" cy="966"/>
                <a:chOff x="7724" y="14036"/>
                <a:chExt cx="1342" cy="966"/>
              </a:xfrm>
            </p:grpSpPr>
            <p:grpSp>
              <p:nvGrpSpPr>
                <p:cNvPr id="35" name="Group 206"/>
                <p:cNvGrpSpPr>
                  <a:grpSpLocks/>
                </p:cNvGrpSpPr>
                <p:nvPr/>
              </p:nvGrpSpPr>
              <p:grpSpPr bwMode="auto">
                <a:xfrm>
                  <a:off x="7724" y="14036"/>
                  <a:ext cx="1342" cy="664"/>
                  <a:chOff x="7312" y="4487"/>
                  <a:chExt cx="1681" cy="547"/>
                </a:xfrm>
              </p:grpSpPr>
              <p:sp>
                <p:nvSpPr>
                  <p:cNvPr id="38" name="Freeform 207"/>
                  <p:cNvSpPr>
                    <a:spLocks/>
                  </p:cNvSpPr>
                  <p:nvPr/>
                </p:nvSpPr>
                <p:spPr bwMode="auto">
                  <a:xfrm flipV="1">
                    <a:off x="7312" y="4487"/>
                    <a:ext cx="1681" cy="137"/>
                  </a:xfrm>
                  <a:custGeom>
                    <a:avLst/>
                    <a:gdLst>
                      <a:gd name="T0" fmla="*/ 0 w 1890"/>
                      <a:gd name="T1" fmla="*/ 338 h 338"/>
                      <a:gd name="T2" fmla="*/ 735 w 1890"/>
                      <a:gd name="T3" fmla="*/ 26 h 338"/>
                      <a:gd name="T4" fmla="*/ 1575 w 1890"/>
                      <a:gd name="T5" fmla="*/ 182 h 338"/>
                      <a:gd name="T6" fmla="*/ 1890 w 1890"/>
                      <a:gd name="T7" fmla="*/ 338 h 3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90" h="338">
                        <a:moveTo>
                          <a:pt x="0" y="338"/>
                        </a:moveTo>
                        <a:cubicBezTo>
                          <a:pt x="236" y="195"/>
                          <a:pt x="473" y="52"/>
                          <a:pt x="735" y="26"/>
                        </a:cubicBezTo>
                        <a:cubicBezTo>
                          <a:pt x="997" y="0"/>
                          <a:pt x="1383" y="130"/>
                          <a:pt x="1575" y="182"/>
                        </a:cubicBezTo>
                        <a:cubicBezTo>
                          <a:pt x="1767" y="234"/>
                          <a:pt x="1828" y="286"/>
                          <a:pt x="1890" y="338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Freeform 208"/>
                  <p:cNvSpPr>
                    <a:spLocks/>
                  </p:cNvSpPr>
                  <p:nvPr/>
                </p:nvSpPr>
                <p:spPr bwMode="auto">
                  <a:xfrm>
                    <a:off x="7312" y="4897"/>
                    <a:ext cx="1681" cy="137"/>
                  </a:xfrm>
                  <a:custGeom>
                    <a:avLst/>
                    <a:gdLst>
                      <a:gd name="T0" fmla="*/ 0 w 1890"/>
                      <a:gd name="T1" fmla="*/ 338 h 338"/>
                      <a:gd name="T2" fmla="*/ 735 w 1890"/>
                      <a:gd name="T3" fmla="*/ 26 h 338"/>
                      <a:gd name="T4" fmla="*/ 1575 w 1890"/>
                      <a:gd name="T5" fmla="*/ 182 h 338"/>
                      <a:gd name="T6" fmla="*/ 1890 w 1890"/>
                      <a:gd name="T7" fmla="*/ 338 h 3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90" h="338">
                        <a:moveTo>
                          <a:pt x="0" y="338"/>
                        </a:moveTo>
                        <a:cubicBezTo>
                          <a:pt x="236" y="195"/>
                          <a:pt x="473" y="52"/>
                          <a:pt x="735" y="26"/>
                        </a:cubicBezTo>
                        <a:cubicBezTo>
                          <a:pt x="997" y="0"/>
                          <a:pt x="1383" y="130"/>
                          <a:pt x="1575" y="182"/>
                        </a:cubicBezTo>
                        <a:cubicBezTo>
                          <a:pt x="1767" y="234"/>
                          <a:pt x="1828" y="286"/>
                          <a:pt x="1890" y="338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Line 209"/>
                  <p:cNvSpPr>
                    <a:spLocks noChangeShapeType="1"/>
                  </p:cNvSpPr>
                  <p:nvPr/>
                </p:nvSpPr>
                <p:spPr bwMode="auto">
                  <a:xfrm>
                    <a:off x="7312" y="4487"/>
                    <a:ext cx="2" cy="54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Line 210"/>
                  <p:cNvSpPr>
                    <a:spLocks noChangeShapeType="1"/>
                  </p:cNvSpPr>
                  <p:nvPr/>
                </p:nvSpPr>
                <p:spPr bwMode="auto">
                  <a:xfrm>
                    <a:off x="8993" y="4487"/>
                    <a:ext cx="0" cy="54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6" name="Line 211"/>
                <p:cNvSpPr>
                  <a:spLocks noChangeShapeType="1"/>
                </p:cNvSpPr>
                <p:nvPr/>
              </p:nvSpPr>
              <p:spPr bwMode="auto">
                <a:xfrm>
                  <a:off x="9066" y="14466"/>
                  <a:ext cx="0" cy="5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" name="Line 212"/>
                <p:cNvSpPr>
                  <a:spLocks noChangeShapeType="1"/>
                </p:cNvSpPr>
                <p:nvPr/>
              </p:nvSpPr>
              <p:spPr bwMode="auto">
                <a:xfrm>
                  <a:off x="7725" y="14466"/>
                  <a:ext cx="0" cy="5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28" name="对象 27"/>
              <p:cNvGraphicFramePr>
                <a:graphicFrameLocks noChangeAspect="1"/>
              </p:cNvGraphicFramePr>
              <p:nvPr/>
            </p:nvGraphicFramePr>
            <p:xfrm>
              <a:off x="7265" y="14778"/>
              <a:ext cx="156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9961" name="Equation" r:id="rId20" imgW="126720" imgH="139680" progId="Equation.DSMT4">
                      <p:embed/>
                    </p:oleObj>
                  </mc:Choice>
                  <mc:Fallback>
                    <p:oleObj name="Equation" r:id="rId20" imgW="126720" imgH="139680" progId="Equation.DSMT4">
                      <p:embed/>
                      <p:pic>
                        <p:nvPicPr>
                          <p:cNvPr id="0" name="Object 2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65" y="14778"/>
                            <a:ext cx="156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" name="对象 28"/>
              <p:cNvGraphicFramePr>
                <a:graphicFrameLocks noChangeAspect="1"/>
              </p:cNvGraphicFramePr>
              <p:nvPr/>
            </p:nvGraphicFramePr>
            <p:xfrm>
              <a:off x="7278" y="13751"/>
              <a:ext cx="155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9962" name="Equation" r:id="rId22" imgW="126720" imgH="177480" progId="Equation.DSMT4">
                      <p:embed/>
                    </p:oleObj>
                  </mc:Choice>
                  <mc:Fallback>
                    <p:oleObj name="Equation" r:id="rId22" imgW="126720" imgH="177480" progId="Equation.DSMT4">
                      <p:embed/>
                      <p:pic>
                        <p:nvPicPr>
                          <p:cNvPr id="0" name="Object 2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78" y="13751"/>
                            <a:ext cx="155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" name="对象 29"/>
              <p:cNvGraphicFramePr>
                <a:graphicFrameLocks noChangeAspect="1"/>
              </p:cNvGraphicFramePr>
              <p:nvPr/>
            </p:nvGraphicFramePr>
            <p:xfrm>
              <a:off x="9200" y="15039"/>
              <a:ext cx="156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9963" name="Equation" r:id="rId24" imgW="126720" imgH="139680" progId="Equation.DSMT4">
                      <p:embed/>
                    </p:oleObj>
                  </mc:Choice>
                  <mc:Fallback>
                    <p:oleObj name="Equation" r:id="rId24" imgW="126720" imgH="139680" progId="Equation.DSMT4">
                      <p:embed/>
                      <p:pic>
                        <p:nvPicPr>
                          <p:cNvPr id="0" name="Object 2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200" y="15039"/>
                            <a:ext cx="156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" name="对象 30"/>
              <p:cNvGraphicFramePr>
                <a:graphicFrameLocks noChangeAspect="1"/>
              </p:cNvGraphicFramePr>
              <p:nvPr/>
            </p:nvGraphicFramePr>
            <p:xfrm>
              <a:off x="7200" y="13641"/>
              <a:ext cx="180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9964" name="Equation" r:id="rId26" imgW="139680" imgH="164880" progId="Equation.DSMT4">
                      <p:embed/>
                    </p:oleObj>
                  </mc:Choice>
                  <mc:Fallback>
                    <p:oleObj name="Equation" r:id="rId26" imgW="139680" imgH="164880" progId="Equation.DSMT4">
                      <p:embed/>
                      <p:pic>
                        <p:nvPicPr>
                          <p:cNvPr id="0" name="Object 2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00" y="13641"/>
                            <a:ext cx="180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" name="对象 31"/>
              <p:cNvGraphicFramePr>
                <a:graphicFrameLocks noChangeAspect="1"/>
              </p:cNvGraphicFramePr>
              <p:nvPr/>
            </p:nvGraphicFramePr>
            <p:xfrm>
              <a:off x="7284" y="15055"/>
              <a:ext cx="156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9965" name="Equation" r:id="rId28" imgW="126720" imgH="139680" progId="Equation.DSMT4">
                      <p:embed/>
                    </p:oleObj>
                  </mc:Choice>
                  <mc:Fallback>
                    <p:oleObj name="Equation" r:id="rId28" imgW="126720" imgH="139680" progId="Equation.DSMT4">
                      <p:embed/>
                      <p:pic>
                        <p:nvPicPr>
                          <p:cNvPr id="0" name="Object 2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84" y="15055"/>
                            <a:ext cx="156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" name="对象 32"/>
              <p:cNvGraphicFramePr>
                <a:graphicFrameLocks noChangeAspect="1"/>
              </p:cNvGraphicFramePr>
              <p:nvPr/>
            </p:nvGraphicFramePr>
            <p:xfrm>
              <a:off x="7440" y="13946"/>
              <a:ext cx="905" cy="3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9966" name="Equation" r:id="rId30" imgW="571320" imgH="203040" progId="Equation.DSMT4">
                      <p:embed/>
                    </p:oleObj>
                  </mc:Choice>
                  <mc:Fallback>
                    <p:oleObj name="Equation" r:id="rId30" imgW="571320" imgH="203040" progId="Equation.DSMT4">
                      <p:embed/>
                      <p:pic>
                        <p:nvPicPr>
                          <p:cNvPr id="0" name="Object 2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440" y="13946"/>
                            <a:ext cx="905" cy="3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" name="对象 33"/>
              <p:cNvGraphicFramePr>
                <a:graphicFrameLocks noChangeAspect="1"/>
              </p:cNvGraphicFramePr>
              <p:nvPr/>
            </p:nvGraphicFramePr>
            <p:xfrm>
              <a:off x="8100" y="14414"/>
              <a:ext cx="864" cy="3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9967" name="Equation" r:id="rId32" imgW="545760" imgH="203040" progId="Equation.DSMT4">
                      <p:embed/>
                    </p:oleObj>
                  </mc:Choice>
                  <mc:Fallback>
                    <p:oleObj name="Equation" r:id="rId32" imgW="545760" imgH="203040" progId="Equation.DSMT4">
                      <p:embed/>
                      <p:pic>
                        <p:nvPicPr>
                          <p:cNvPr id="0" name="Object 2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00" y="14414"/>
                            <a:ext cx="864" cy="3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4" name="Text Box 220"/>
            <p:cNvSpPr txBox="1">
              <a:spLocks noChangeArrowheads="1"/>
            </p:cNvSpPr>
            <p:nvPr/>
          </p:nvSpPr>
          <p:spPr bwMode="auto">
            <a:xfrm>
              <a:off x="7280" y="13231"/>
              <a:ext cx="90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</a:rPr>
                <a:t>图</a:t>
              </a: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</a:rPr>
                <a:t>2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45" name="对象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4008302"/>
              </p:ext>
            </p:extLst>
          </p:nvPr>
        </p:nvGraphicFramePr>
        <p:xfrm>
          <a:off x="604858" y="2931998"/>
          <a:ext cx="7262792" cy="627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968" name="Equation" r:id="rId34" imgW="3797280" imgH="330120" progId="Equation.DSMT4">
                  <p:embed/>
                </p:oleObj>
              </mc:Choice>
              <mc:Fallback>
                <p:oleObj name="Equation" r:id="rId34" imgW="37972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58" y="2931998"/>
                        <a:ext cx="7262792" cy="6277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1132220"/>
              </p:ext>
            </p:extLst>
          </p:nvPr>
        </p:nvGraphicFramePr>
        <p:xfrm>
          <a:off x="609600" y="3743086"/>
          <a:ext cx="8132509" cy="702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969" name="Equation" r:id="rId36" imgW="3797280" imgH="330120" progId="Equation.DSMT4">
                  <p:embed/>
                </p:oleObj>
              </mc:Choice>
              <mc:Fallback>
                <p:oleObj name="Equation" r:id="rId36" imgW="37972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743086"/>
                        <a:ext cx="8132509" cy="7029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6669648"/>
              </p:ext>
            </p:extLst>
          </p:nvPr>
        </p:nvGraphicFramePr>
        <p:xfrm>
          <a:off x="609600" y="338138"/>
          <a:ext cx="46958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738" name="Document" r:id="rId4" imgW="3637153" imgH="419069" progId="Word.Document.8">
                  <p:embed/>
                </p:oleObj>
              </mc:Choice>
              <mc:Fallback>
                <p:oleObj name="Document" r:id="rId4" imgW="3637153" imgH="41906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38138"/>
                        <a:ext cx="4695825" cy="5429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3192314"/>
              </p:ext>
            </p:extLst>
          </p:nvPr>
        </p:nvGraphicFramePr>
        <p:xfrm>
          <a:off x="509587" y="1090098"/>
          <a:ext cx="8454901" cy="658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739" name="Equation" r:id="rId6" imgW="4216320" imgH="330120" progId="Equation.DSMT4">
                  <p:embed/>
                </p:oleObj>
              </mc:Choice>
              <mc:Fallback>
                <p:oleObj name="Equation" r:id="rId6" imgW="42163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7" y="1090098"/>
                        <a:ext cx="8454901" cy="6581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307795"/>
              </p:ext>
            </p:extLst>
          </p:nvPr>
        </p:nvGraphicFramePr>
        <p:xfrm>
          <a:off x="509587" y="2065412"/>
          <a:ext cx="7967790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740" name="Equation" r:id="rId8" imgW="3632040" imgH="330120" progId="Equation.DSMT4">
                  <p:embed/>
                </p:oleObj>
              </mc:Choice>
              <mc:Fallback>
                <p:oleObj name="Equation" r:id="rId8" imgW="36320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7" y="2065412"/>
                        <a:ext cx="7967790" cy="7200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49499" y="580244"/>
            <a:ext cx="3960440" cy="533797"/>
          </a:xfrm>
          <a:prstGeom prst="rect">
            <a:avLst/>
          </a:prstGeom>
        </p:spPr>
        <p:txBody>
          <a:bodyPr/>
          <a:lstStyle/>
          <a:p>
            <a:r>
              <a:rPr lang="zh-CN" altLang="zh-CN" dirty="0">
                <a:latin typeface="黑体" pitchFamily="49" charset="-122"/>
                <a:ea typeface="黑体" pitchFamily="49" charset="-122"/>
              </a:rPr>
              <a:t>　探究点一　</a:t>
            </a:r>
            <a:r>
              <a:rPr lang="zh-CN" altLang="en-US" dirty="0" smtClean="0"/>
              <a:t>定积分的计算</a:t>
            </a:r>
            <a:endParaRPr lang="zh-CN" altLang="zh-CN" dirty="0">
              <a:latin typeface="宋体" charset="-122"/>
            </a:endParaRPr>
          </a:p>
        </p:txBody>
      </p:sp>
      <p:graphicFrame>
        <p:nvGraphicFramePr>
          <p:cNvPr id="2621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1376080"/>
              </p:ext>
            </p:extLst>
          </p:nvPr>
        </p:nvGraphicFramePr>
        <p:xfrm>
          <a:off x="484682" y="1089764"/>
          <a:ext cx="6509665" cy="1313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765" name="Document" r:id="rId3" imgW="7321495" imgH="1470580" progId="Word.Document.8">
                  <p:embed/>
                </p:oleObj>
              </mc:Choice>
              <mc:Fallback>
                <p:oleObj name="Document" r:id="rId3" imgW="7321495" imgH="1470580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682" y="1089764"/>
                        <a:ext cx="6509665" cy="131343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内容占位符 2"/>
          <p:cNvSpPr txBox="1">
            <a:spLocks/>
          </p:cNvSpPr>
          <p:nvPr/>
        </p:nvSpPr>
        <p:spPr>
          <a:xfrm>
            <a:off x="162794" y="78602"/>
            <a:ext cx="2036317" cy="533797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122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6175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zh-CN" kern="0" dirty="0" smtClean="0"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en-US" kern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二</a:t>
            </a:r>
            <a:r>
              <a:rPr lang="zh-CN" altLang="en-US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、应用</a:t>
            </a:r>
            <a:endParaRPr lang="zh-CN" altLang="zh-CN" kern="0" dirty="0">
              <a:solidFill>
                <a:srgbClr val="FF0000"/>
              </a:solidFill>
              <a:latin typeface="宋体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634631"/>
              </p:ext>
            </p:extLst>
          </p:nvPr>
        </p:nvGraphicFramePr>
        <p:xfrm>
          <a:off x="419520" y="2229565"/>
          <a:ext cx="5180853" cy="84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766" name="Equation" r:id="rId5" imgW="2450880" imgH="393480" progId="Equation.DSMT4">
                  <p:embed/>
                </p:oleObj>
              </mc:Choice>
              <mc:Fallback>
                <p:oleObj name="Equation" r:id="rId5" imgW="2450880" imgH="393480" progId="Equation.DSMT4">
                  <p:embed/>
                  <p:pic>
                    <p:nvPicPr>
                      <p:cNvPr id="0" name="Object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520" y="2229565"/>
                        <a:ext cx="5180853" cy="8403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8408252"/>
              </p:ext>
            </p:extLst>
          </p:nvPr>
        </p:nvGraphicFramePr>
        <p:xfrm>
          <a:off x="419520" y="2987835"/>
          <a:ext cx="8663188" cy="1232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767" name="Document" r:id="rId8" imgW="9667836" imgH="1384329" progId="Word.Document.8">
                  <p:embed/>
                </p:oleObj>
              </mc:Choice>
              <mc:Fallback>
                <p:oleObj name="Document" r:id="rId8" imgW="9667836" imgH="138432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520" y="2987835"/>
                        <a:ext cx="8663188" cy="123270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4559058"/>
              </p:ext>
            </p:extLst>
          </p:nvPr>
        </p:nvGraphicFramePr>
        <p:xfrm>
          <a:off x="445838" y="4168226"/>
          <a:ext cx="4675505" cy="729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768" name="Equation" r:id="rId10" imgW="2463480" imgH="380880" progId="Equation.DSMT4">
                  <p:embed/>
                </p:oleObj>
              </mc:Choice>
              <mc:Fallback>
                <p:oleObj name="Equation" r:id="rId10" imgW="24634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838" y="4168226"/>
                        <a:ext cx="4675505" cy="72972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184755"/>
              </p:ext>
            </p:extLst>
          </p:nvPr>
        </p:nvGraphicFramePr>
        <p:xfrm>
          <a:off x="1654296" y="4866195"/>
          <a:ext cx="3616325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769" name="Equation" r:id="rId12" imgW="1904760" imgH="380880" progId="Equation.DSMT4">
                  <p:embed/>
                </p:oleObj>
              </mc:Choice>
              <mc:Fallback>
                <p:oleObj name="Equation" r:id="rId12" imgW="19047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296" y="4866195"/>
                        <a:ext cx="3616325" cy="7286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893780"/>
              </p:ext>
            </p:extLst>
          </p:nvPr>
        </p:nvGraphicFramePr>
        <p:xfrm>
          <a:off x="611560" y="1921396"/>
          <a:ext cx="7292975" cy="157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720" name="Document" r:id="rId4" imgW="8115153" imgH="1751255" progId="Word.Document.8">
                  <p:embed/>
                </p:oleObj>
              </mc:Choice>
              <mc:Fallback>
                <p:oleObj name="Document" r:id="rId4" imgW="8115153" imgH="175125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921396"/>
                        <a:ext cx="7292975" cy="1579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8367256"/>
              </p:ext>
            </p:extLst>
          </p:nvPr>
        </p:nvGraphicFramePr>
        <p:xfrm>
          <a:off x="755576" y="697260"/>
          <a:ext cx="6870435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721" name="Equation" r:id="rId6" imgW="3873240" imgH="482400" progId="Equation.DSMT4">
                  <p:embed/>
                </p:oleObj>
              </mc:Choice>
              <mc:Fallback>
                <p:oleObj name="Equation" r:id="rId6" imgW="38732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697260"/>
                        <a:ext cx="6870435" cy="8640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2847718"/>
              </p:ext>
            </p:extLst>
          </p:nvPr>
        </p:nvGraphicFramePr>
        <p:xfrm>
          <a:off x="773113" y="1592263"/>
          <a:ext cx="5675312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880" name="Equation" r:id="rId3" imgW="3200400" imgH="419040" progId="Equation.DSMT4">
                  <p:embed/>
                </p:oleObj>
              </mc:Choice>
              <mc:Fallback>
                <p:oleObj name="Equation" r:id="rId3" imgW="32004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3" y="1592263"/>
                        <a:ext cx="5675312" cy="749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28"/>
          <p:cNvSpPr>
            <a:spLocks noChangeArrowheads="1"/>
          </p:cNvSpPr>
          <p:nvPr/>
        </p:nvSpPr>
        <p:spPr bwMode="auto">
          <a:xfrm>
            <a:off x="6409408" y="147770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230565"/>
              </p:ext>
            </p:extLst>
          </p:nvPr>
        </p:nvGraphicFramePr>
        <p:xfrm>
          <a:off x="1543050" y="2482850"/>
          <a:ext cx="5014913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881" name="Equation" r:id="rId5" imgW="3124080" imgH="457200" progId="Equation.DSMT4">
                  <p:embed/>
                </p:oleObj>
              </mc:Choice>
              <mc:Fallback>
                <p:oleObj name="Equation" r:id="rId5" imgW="3124080" imgH="457200" progId="Equation.DSMT4">
                  <p:embed/>
                  <p:pic>
                    <p:nvPicPr>
                      <p:cNvPr id="0" name="Object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50" y="2482850"/>
                        <a:ext cx="5014913" cy="75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0670384"/>
              </p:ext>
            </p:extLst>
          </p:nvPr>
        </p:nvGraphicFramePr>
        <p:xfrm>
          <a:off x="2843808" y="3275807"/>
          <a:ext cx="3017837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882" name="Equation" r:id="rId7" imgW="1879560" imgH="482400" progId="Equation.DSMT4">
                  <p:embed/>
                </p:oleObj>
              </mc:Choice>
              <mc:Fallback>
                <p:oleObj name="Equation" r:id="rId7" imgW="18795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3275807"/>
                        <a:ext cx="3017837" cy="795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2709482"/>
              </p:ext>
            </p:extLst>
          </p:nvPr>
        </p:nvGraphicFramePr>
        <p:xfrm>
          <a:off x="742544" y="306129"/>
          <a:ext cx="3829456" cy="1265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883" name="Equation" r:id="rId9" imgW="2209680" imgH="711000" progId="Equation.DSMT4">
                  <p:embed/>
                </p:oleObj>
              </mc:Choice>
              <mc:Fallback>
                <p:oleObj name="Equation" r:id="rId9" imgW="2209680" imgH="711000" progId="Equation.DSMT4">
                  <p:embed/>
                  <p:pic>
                    <p:nvPicPr>
                      <p:cNvPr id="0" name="Object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544" y="306129"/>
                        <a:ext cx="3829456" cy="12650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75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4379309"/>
              </p:ext>
            </p:extLst>
          </p:nvPr>
        </p:nvGraphicFramePr>
        <p:xfrm>
          <a:off x="338119" y="708347"/>
          <a:ext cx="8094663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010" name="Document" r:id="rId4" imgW="8894741" imgH="1855834" progId="Word.Document.8">
                  <p:embed/>
                </p:oleObj>
              </mc:Choice>
              <mc:Fallback>
                <p:oleObj name="Document" r:id="rId4" imgW="8894741" imgH="1855834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19" y="708347"/>
                        <a:ext cx="8094663" cy="169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1360141"/>
              </p:ext>
            </p:extLst>
          </p:nvPr>
        </p:nvGraphicFramePr>
        <p:xfrm>
          <a:off x="3355363" y="1883738"/>
          <a:ext cx="631825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011" name="Document" r:id="rId7" imgW="706537" imgH="394598" progId="Word.Document.8">
                  <p:embed/>
                </p:oleObj>
              </mc:Choice>
              <mc:Fallback>
                <p:oleObj name="Document" r:id="rId7" imgW="706537" imgH="394598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5363" y="1883738"/>
                        <a:ext cx="631825" cy="338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内容占位符 2"/>
          <p:cNvSpPr txBox="1">
            <a:spLocks/>
          </p:cNvSpPr>
          <p:nvPr/>
        </p:nvSpPr>
        <p:spPr>
          <a:xfrm>
            <a:off x="327925" y="193203"/>
            <a:ext cx="7920037" cy="533797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122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6175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zh-CN" kern="0" dirty="0" smtClean="0">
                <a:latin typeface="黑体" pitchFamily="49" charset="-122"/>
                <a:ea typeface="黑体" pitchFamily="49" charset="-122"/>
              </a:rPr>
              <a:t>探究点</a:t>
            </a:r>
            <a:r>
              <a:rPr lang="zh-CN" altLang="en-US" kern="0" dirty="0" smtClean="0">
                <a:latin typeface="黑体" pitchFamily="49" charset="-122"/>
                <a:ea typeface="黑体" pitchFamily="49" charset="-122"/>
              </a:rPr>
              <a:t>二</a:t>
            </a:r>
            <a:r>
              <a:rPr lang="zh-CN" altLang="zh-CN" kern="0" dirty="0" smtClean="0"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en-US" kern="0" dirty="0" smtClean="0"/>
              <a:t>用定积分求曲边梯形的面积</a:t>
            </a:r>
            <a:r>
              <a:rPr lang="zh-CN" altLang="zh-CN" kern="0" dirty="0" smtClean="0">
                <a:latin typeface="宋体" charset="-122"/>
              </a:rPr>
              <a:t>　</a:t>
            </a:r>
            <a:endParaRPr lang="zh-CN" altLang="zh-CN" kern="0" dirty="0">
              <a:latin typeface="宋体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0473990"/>
              </p:ext>
            </p:extLst>
          </p:nvPr>
        </p:nvGraphicFramePr>
        <p:xfrm>
          <a:off x="360363" y="2659063"/>
          <a:ext cx="6443662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012" name="Equation" r:id="rId9" imgW="3632040" imgH="393480" progId="Equation.DSMT4">
                  <p:embed/>
                </p:oleObj>
              </mc:Choice>
              <mc:Fallback>
                <p:oleObj name="Equation" r:id="rId9" imgW="36320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63" y="2659063"/>
                        <a:ext cx="6443662" cy="7064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811164"/>
              </p:ext>
            </p:extLst>
          </p:nvPr>
        </p:nvGraphicFramePr>
        <p:xfrm>
          <a:off x="4716016" y="3622856"/>
          <a:ext cx="2703513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013" name="Equation" r:id="rId11" imgW="1523880" imgH="419040" progId="Equation.DSMT4">
                  <p:embed/>
                </p:oleObj>
              </mc:Choice>
              <mc:Fallback>
                <p:oleObj name="Equation" r:id="rId11" imgW="15238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3622856"/>
                        <a:ext cx="2703513" cy="752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组合 18"/>
          <p:cNvGrpSpPr/>
          <p:nvPr/>
        </p:nvGrpSpPr>
        <p:grpSpPr>
          <a:xfrm>
            <a:off x="1522357" y="1951981"/>
            <a:ext cx="2086783" cy="2918341"/>
            <a:chOff x="1522357" y="1951981"/>
            <a:chExt cx="2086783" cy="2918341"/>
          </a:xfrm>
        </p:grpSpPr>
        <p:cxnSp>
          <p:nvCxnSpPr>
            <p:cNvPr id="3" name="直接箭头连接符 2"/>
            <p:cNvCxnSpPr/>
            <p:nvPr/>
          </p:nvCxnSpPr>
          <p:spPr bwMode="auto">
            <a:xfrm>
              <a:off x="1547664" y="4513684"/>
              <a:ext cx="194421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" name="矩形 15"/>
            <p:cNvSpPr/>
            <p:nvPr/>
          </p:nvSpPr>
          <p:spPr bwMode="auto">
            <a:xfrm>
              <a:off x="1979712" y="3433564"/>
              <a:ext cx="540060" cy="108012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7" name="弧形 6"/>
            <p:cNvSpPr/>
            <p:nvPr/>
          </p:nvSpPr>
          <p:spPr bwMode="auto">
            <a:xfrm rot="6522035">
              <a:off x="788492" y="2685846"/>
              <a:ext cx="2520280" cy="1052550"/>
            </a:xfrm>
            <a:prstGeom prst="arc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endParaRPr>
            </a:p>
          </p:txBody>
        </p:sp>
        <p:cxnSp>
          <p:nvCxnSpPr>
            <p:cNvPr id="5" name="直接箭头连接符 4"/>
            <p:cNvCxnSpPr/>
            <p:nvPr/>
          </p:nvCxnSpPr>
          <p:spPr bwMode="auto">
            <a:xfrm flipV="1">
              <a:off x="1979712" y="3217540"/>
              <a:ext cx="0" cy="165278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" name="等腰三角形 16"/>
            <p:cNvSpPr/>
            <p:nvPr/>
          </p:nvSpPr>
          <p:spPr bwMode="auto">
            <a:xfrm>
              <a:off x="1979712" y="4312299"/>
              <a:ext cx="540060" cy="201386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 bwMode="auto">
            <a:xfrm>
              <a:off x="1763688" y="4239941"/>
              <a:ext cx="1187465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直接连接符 12"/>
            <p:cNvCxnSpPr/>
            <p:nvPr/>
          </p:nvCxnSpPr>
          <p:spPr bwMode="auto">
            <a:xfrm flipV="1">
              <a:off x="2519772" y="3289548"/>
              <a:ext cx="0" cy="14401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文本框 17"/>
            <p:cNvSpPr txBox="1"/>
            <p:nvPr/>
          </p:nvSpPr>
          <p:spPr>
            <a:xfrm>
              <a:off x="1777977" y="4060892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1</a:t>
              </a:r>
              <a:endParaRPr lang="zh-CN" altLang="en-US" sz="1400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328311" y="4454831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2</a:t>
              </a:r>
              <a:endParaRPr lang="zh-CN" altLang="en-US" sz="1400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768532" y="4417165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zh-CN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321108" y="4454831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727404" y="3143889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2476242" y="3215616"/>
                  <a:ext cx="58359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y=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a14:m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6242" y="3215616"/>
                  <a:ext cx="583590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3125" t="-1961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主题​​">
  <a:themeElements>
    <a:clrScheme name="1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4527</TotalTime>
  <Pages>0</Pages>
  <Words>30</Words>
  <Characters>0</Characters>
  <Application>Microsoft Office PowerPoint</Application>
  <DocSecurity>0</DocSecurity>
  <PresentationFormat>全屏显示(16:10)</PresentationFormat>
  <Lines>0</Lines>
  <Paragraphs>19</Paragraphs>
  <Slides>17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黑体</vt:lpstr>
      <vt:lpstr>宋体</vt:lpstr>
      <vt:lpstr>Arial</vt:lpstr>
      <vt:lpstr>Calibri</vt:lpstr>
      <vt:lpstr>Cambria Math</vt:lpstr>
      <vt:lpstr>Times New Roman</vt:lpstr>
      <vt:lpstr>1_Office 主题​​</vt:lpstr>
      <vt:lpstr>Document</vt:lpstr>
      <vt:lpstr>Equation</vt:lpstr>
      <vt:lpstr>公式</vt:lpstr>
      <vt:lpstr>MathType 6.0 Equation</vt:lpstr>
      <vt:lpstr>Microsoft Word 97 - 2003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USER</cp:lastModifiedBy>
  <cp:revision>493</cp:revision>
  <dcterms:created xsi:type="dcterms:W3CDTF">2012-12-07T08:03:34Z</dcterms:created>
  <dcterms:modified xsi:type="dcterms:W3CDTF">2016-09-14T02:34:14Z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2052-9.1.0.4429</vt:lpwstr>
  </property>
</Properties>
</file>