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9" r:id="rId6"/>
    <p:sldId id="260" r:id="rId7"/>
    <p:sldId id="264" r:id="rId8"/>
    <p:sldId id="267" r:id="rId9"/>
    <p:sldId id="269" r:id="rId10"/>
    <p:sldId id="272" r:id="rId11"/>
    <p:sldId id="274" r:id="rId12"/>
    <p:sldId id="278" r:id="rId13"/>
    <p:sldId id="280" r:id="rId14"/>
    <p:sldId id="284" r:id="rId15"/>
    <p:sldId id="286" r:id="rId16"/>
    <p:sldId id="289" r:id="rId17"/>
    <p:sldId id="291" r:id="rId18"/>
    <p:sldId id="294" r:id="rId19"/>
    <p:sldId id="29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4" Type="http://schemas.openxmlformats.org/officeDocument/2006/relationships/image" Target="../media/image59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B81-D63B-40C7-B174-0C2977257E2C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B2C0-DC2D-4995-A940-3B2E949E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60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B81-D63B-40C7-B174-0C2977257E2C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B2C0-DC2D-4995-A940-3B2E949E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4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B81-D63B-40C7-B174-0C2977257E2C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B2C0-DC2D-4995-A940-3B2E949E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0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B81-D63B-40C7-B174-0C2977257E2C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B2C0-DC2D-4995-A940-3B2E949E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8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B81-D63B-40C7-B174-0C2977257E2C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B2C0-DC2D-4995-A940-3B2E949E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40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B81-D63B-40C7-B174-0C2977257E2C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B2C0-DC2D-4995-A940-3B2E949E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31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B81-D63B-40C7-B174-0C2977257E2C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B2C0-DC2D-4995-A940-3B2E949E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6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B81-D63B-40C7-B174-0C2977257E2C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B2C0-DC2D-4995-A940-3B2E949E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B81-D63B-40C7-B174-0C2977257E2C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B2C0-DC2D-4995-A940-3B2E949E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05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B81-D63B-40C7-B174-0C2977257E2C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B2C0-DC2D-4995-A940-3B2E949E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3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B81-D63B-40C7-B174-0C2977257E2C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B2C0-DC2D-4995-A940-3B2E949E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5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BBB81-D63B-40C7-B174-0C2977257E2C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FB2C0-DC2D-4995-A940-3B2E949E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96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Microsoft_Word_97_-_2003___29.doc"/><Relationship Id="rId3" Type="http://schemas.openxmlformats.org/officeDocument/2006/relationships/oleObject" Target="../embeddings/Microsoft_Word_97_-_2003___24.doc"/><Relationship Id="rId7" Type="http://schemas.openxmlformats.org/officeDocument/2006/relationships/oleObject" Target="../embeddings/Microsoft_Word_97_-_2003___26.doc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emf"/><Relationship Id="rId11" Type="http://schemas.openxmlformats.org/officeDocument/2006/relationships/oleObject" Target="../embeddings/Microsoft_Word_97_-_2003___28.doc"/><Relationship Id="rId5" Type="http://schemas.openxmlformats.org/officeDocument/2006/relationships/oleObject" Target="../embeddings/Microsoft_Word_97_-_2003___25.doc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Microsoft_Word_97_-_2003___27.doc"/><Relationship Id="rId14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Microsoft_Word_97_-_2003___30.doc"/><Relationship Id="rId7" Type="http://schemas.openxmlformats.org/officeDocument/2006/relationships/oleObject" Target="../embeddings/Microsoft_Word_97_-_2003___3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emf"/><Relationship Id="rId5" Type="http://schemas.openxmlformats.org/officeDocument/2006/relationships/oleObject" Target="../embeddings/Microsoft_Word_97_-_2003___31.doc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Microsoft_Word_97_-_2003___33.doc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Microsoft_Word_97_-_2003___34.doc"/><Relationship Id="rId7" Type="http://schemas.openxmlformats.org/officeDocument/2006/relationships/oleObject" Target="../embeddings/Microsoft_Word_97_-_2003___36.doc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emf"/><Relationship Id="rId11" Type="http://schemas.openxmlformats.org/officeDocument/2006/relationships/oleObject" Target="../embeddings/Microsoft_Word_97_-_2003___38.doc"/><Relationship Id="rId5" Type="http://schemas.openxmlformats.org/officeDocument/2006/relationships/oleObject" Target="../embeddings/Microsoft_Word_97_-_2003___35.doc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Microsoft_Word_97_-_2003___37.doc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Microsoft_Word_97_-_2003___39.doc"/><Relationship Id="rId7" Type="http://schemas.openxmlformats.org/officeDocument/2006/relationships/oleObject" Target="../embeddings/Microsoft_Word_97_-_2003___4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emf"/><Relationship Id="rId5" Type="http://schemas.openxmlformats.org/officeDocument/2006/relationships/oleObject" Target="../embeddings/Microsoft_Word_97_-_2003___40.doc"/><Relationship Id="rId4" Type="http://schemas.openxmlformats.org/officeDocument/2006/relationships/image" Target="../media/image4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Microsoft_Word_97_-_2003___42.doc"/><Relationship Id="rId7" Type="http://schemas.openxmlformats.org/officeDocument/2006/relationships/oleObject" Target="../embeddings/Microsoft_Word_97_-_2003___4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emf"/><Relationship Id="rId5" Type="http://schemas.openxmlformats.org/officeDocument/2006/relationships/oleObject" Target="../embeddings/Microsoft_Word_97_-_2003___43.doc"/><Relationship Id="rId4" Type="http://schemas.openxmlformats.org/officeDocument/2006/relationships/image" Target="../media/image4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Microsoft_Word_97_-_2003___45.doc"/><Relationship Id="rId7" Type="http://schemas.openxmlformats.org/officeDocument/2006/relationships/oleObject" Target="../embeddings/Microsoft_Word_97_-_2003___4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emf"/><Relationship Id="rId5" Type="http://schemas.openxmlformats.org/officeDocument/2006/relationships/oleObject" Target="../embeddings/Microsoft_Word_97_-_2003___46.doc"/><Relationship Id="rId4" Type="http://schemas.openxmlformats.org/officeDocument/2006/relationships/image" Target="../media/image4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Microsoft_Word_97_-_2003___48.doc"/><Relationship Id="rId7" Type="http://schemas.openxmlformats.org/officeDocument/2006/relationships/oleObject" Target="../embeddings/Microsoft_Word_97_-_2003___5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emf"/><Relationship Id="rId5" Type="http://schemas.openxmlformats.org/officeDocument/2006/relationships/oleObject" Target="../embeddings/Microsoft_Word_97_-_2003___49.doc"/><Relationship Id="rId4" Type="http://schemas.openxmlformats.org/officeDocument/2006/relationships/image" Target="../media/image5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Microsoft_Word_97_-_2003___51.doc"/><Relationship Id="rId7" Type="http://schemas.openxmlformats.org/officeDocument/2006/relationships/oleObject" Target="../embeddings/Microsoft_Word_97_-_2003___5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4.emf"/><Relationship Id="rId5" Type="http://schemas.openxmlformats.org/officeDocument/2006/relationships/oleObject" Target="../embeddings/Microsoft_Word_97_-_2003___52.doc"/><Relationship Id="rId4" Type="http://schemas.openxmlformats.org/officeDocument/2006/relationships/image" Target="../media/image5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Microsoft_Word_97_-_2003___54.doc"/><Relationship Id="rId7" Type="http://schemas.openxmlformats.org/officeDocument/2006/relationships/oleObject" Target="../embeddings/Microsoft_Word_97_-_2003___5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7.emf"/><Relationship Id="rId5" Type="http://schemas.openxmlformats.org/officeDocument/2006/relationships/oleObject" Target="../embeddings/Microsoft_Word_97_-_2003___55.doc"/><Relationship Id="rId10" Type="http://schemas.openxmlformats.org/officeDocument/2006/relationships/image" Target="../media/image59.emf"/><Relationship Id="rId4" Type="http://schemas.openxmlformats.org/officeDocument/2006/relationships/image" Target="../media/image56.emf"/><Relationship Id="rId9" Type="http://schemas.openxmlformats.org/officeDocument/2006/relationships/oleObject" Target="../embeddings/Microsoft_Word_97_-_2003___57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1.emf"/><Relationship Id="rId5" Type="http://schemas.openxmlformats.org/officeDocument/2006/relationships/oleObject" Target="../embeddings/Microsoft_Word_97_-_2003___59.doc"/><Relationship Id="rId4" Type="http://schemas.openxmlformats.org/officeDocument/2006/relationships/image" Target="../media/image6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Microsoft_Word_97_-_2003___3.doc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Microsoft_Word_97_-_2003___4.doc"/><Relationship Id="rId7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Word_97_-_2003___5.doc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Microsoft_Word_97_-_2003___7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Microsoft_Word_97_-_2003___9.doc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Microsoft_Word_97_-_2003___15.doc"/><Relationship Id="rId3" Type="http://schemas.openxmlformats.org/officeDocument/2006/relationships/oleObject" Target="../embeddings/Microsoft_Word_97_-_2003___10.doc"/><Relationship Id="rId7" Type="http://schemas.openxmlformats.org/officeDocument/2006/relationships/oleObject" Target="../embeddings/Microsoft_Word_97_-_2003___12.doc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11" Type="http://schemas.openxmlformats.org/officeDocument/2006/relationships/oleObject" Target="../embeddings/Microsoft_Word_97_-_2003___14.doc"/><Relationship Id="rId5" Type="http://schemas.openxmlformats.org/officeDocument/2006/relationships/oleObject" Target="../embeddings/Microsoft_Word_97_-_2003___11.doc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Microsoft_Word_97_-_2003___13.doc"/><Relationship Id="rId1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5" Type="http://schemas.openxmlformats.org/officeDocument/2006/relationships/oleObject" Target="../embeddings/Microsoft_Word_97_-_2003___17.doc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Microsoft_Word_97_-_2003___23.doc"/><Relationship Id="rId3" Type="http://schemas.openxmlformats.org/officeDocument/2006/relationships/oleObject" Target="../embeddings/Microsoft_Word_97_-_2003___18.doc"/><Relationship Id="rId7" Type="http://schemas.openxmlformats.org/officeDocument/2006/relationships/oleObject" Target="../embeddings/Microsoft_Word_97_-_2003___20.doc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11" Type="http://schemas.openxmlformats.org/officeDocument/2006/relationships/oleObject" Target="../embeddings/Microsoft_Word_97_-_2003___22.doc"/><Relationship Id="rId5" Type="http://schemas.openxmlformats.org/officeDocument/2006/relationships/oleObject" Target="../embeddings/Microsoft_Word_97_-_2003___19.doc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Microsoft_Word_97_-_2003___21.doc"/><Relationship Id="rId1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24114" y="2708275"/>
            <a:ext cx="7704137" cy="144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　简单的逻辑联结词、全称量词与存在量词</a:t>
            </a:r>
          </a:p>
        </p:txBody>
      </p:sp>
    </p:spTree>
    <p:extLst>
      <p:ext uri="{BB962C8B-B14F-4D97-AF65-F5344CB8AC3E}">
        <p14:creationId xmlns:p14="http://schemas.microsoft.com/office/powerpoint/2010/main" val="403844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932004"/>
              </p:ext>
            </p:extLst>
          </p:nvPr>
        </p:nvGraphicFramePr>
        <p:xfrm>
          <a:off x="658225" y="872917"/>
          <a:ext cx="11175541" cy="2514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Document" r:id="rId3" imgW="11886471" imgH="2647187" progId="Word.Document.8">
                  <p:embed/>
                </p:oleObj>
              </mc:Choice>
              <mc:Fallback>
                <p:oleObj name="Document" r:id="rId3" imgW="11886471" imgH="26471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25" y="872917"/>
                        <a:ext cx="11175541" cy="25148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405537"/>
              </p:ext>
            </p:extLst>
          </p:nvPr>
        </p:nvGraphicFramePr>
        <p:xfrm>
          <a:off x="6651171" y="2978149"/>
          <a:ext cx="335417" cy="430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Document" r:id="rId5" imgW="246527" imgH="547694" progId="Word.Document.8">
                  <p:embed/>
                </p:oleObj>
              </mc:Choice>
              <mc:Fallback>
                <p:oleObj name="Document" r:id="rId5" imgW="246527" imgH="5476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171" y="2978149"/>
                        <a:ext cx="335417" cy="4302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aphicFrame>
        <p:nvGraphicFramePr>
          <p:cNvPr id="210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809075"/>
              </p:ext>
            </p:extLst>
          </p:nvPr>
        </p:nvGraphicFramePr>
        <p:xfrm>
          <a:off x="828674" y="3585064"/>
          <a:ext cx="8402411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Document" r:id="rId7" imgW="9025695" imgH="559553" progId="Word.Document.8">
                  <p:embed/>
                </p:oleObj>
              </mc:Choice>
              <mc:Fallback>
                <p:oleObj name="Document" r:id="rId7" imgW="9025695" imgH="5595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4" y="3585064"/>
                        <a:ext cx="8402411" cy="503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822573"/>
              </p:ext>
            </p:extLst>
          </p:nvPr>
        </p:nvGraphicFramePr>
        <p:xfrm>
          <a:off x="828674" y="4265007"/>
          <a:ext cx="1043563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Document" r:id="rId9" imgW="9239983" imgH="1004465" progId="Word.Document.8">
                  <p:embed/>
                </p:oleObj>
              </mc:Choice>
              <mc:Fallback>
                <p:oleObj name="Document" r:id="rId9" imgW="9239983" imgH="10044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4" y="4265007"/>
                        <a:ext cx="10435633" cy="1143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448209"/>
              </p:ext>
            </p:extLst>
          </p:nvPr>
        </p:nvGraphicFramePr>
        <p:xfrm>
          <a:off x="5158582" y="4742521"/>
          <a:ext cx="3984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Document" r:id="rId11" imgW="448979" imgH="494506" progId="Word.Document.8">
                  <p:embed/>
                </p:oleObj>
              </mc:Choice>
              <mc:Fallback>
                <p:oleObj name="Document" r:id="rId11" imgW="448979" imgH="4945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8582" y="4742521"/>
                        <a:ext cx="398462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435919"/>
              </p:ext>
            </p:extLst>
          </p:nvPr>
        </p:nvGraphicFramePr>
        <p:xfrm>
          <a:off x="984250" y="5403849"/>
          <a:ext cx="7588990" cy="594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Document" r:id="rId13" imgW="6552368" imgH="508522" progId="Word.Document.8">
                  <p:embed/>
                </p:oleObj>
              </mc:Choice>
              <mc:Fallback>
                <p:oleObj name="Document" r:id="rId13" imgW="6552368" imgH="5085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5403849"/>
                        <a:ext cx="7588990" cy="5941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46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83306" y="909204"/>
            <a:ext cx="7920037" cy="571254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►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探究点一　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含有逻辑联结词的命题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62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529587"/>
              </p:ext>
            </p:extLst>
          </p:nvPr>
        </p:nvGraphicFramePr>
        <p:xfrm>
          <a:off x="683306" y="1480458"/>
          <a:ext cx="10973578" cy="2873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Document" r:id="rId3" imgW="11778606" imgH="3083474" progId="Word.Document.8">
                  <p:embed/>
                </p:oleObj>
              </mc:Choice>
              <mc:Fallback>
                <p:oleObj name="Document" r:id="rId3" imgW="11778606" imgH="30834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306" y="1480458"/>
                        <a:ext cx="10973578" cy="28738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403388"/>
              </p:ext>
            </p:extLst>
          </p:nvPr>
        </p:nvGraphicFramePr>
        <p:xfrm>
          <a:off x="10384972" y="1516745"/>
          <a:ext cx="2936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Document" r:id="rId5" imgW="335669" imgH="350035" progId="Word.Document.8">
                  <p:embed/>
                </p:oleObj>
              </mc:Choice>
              <mc:Fallback>
                <p:oleObj name="Document" r:id="rId5" imgW="335669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4972" y="1516745"/>
                        <a:ext cx="29368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77723"/>
              </p:ext>
            </p:extLst>
          </p:nvPr>
        </p:nvGraphicFramePr>
        <p:xfrm>
          <a:off x="4772025" y="3681413"/>
          <a:ext cx="3397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Document" r:id="rId7" imgW="335669" imgH="350035" progId="Word.Document.8">
                  <p:embed/>
                </p:oleObj>
              </mc:Choice>
              <mc:Fallback>
                <p:oleObj name="Document" r:id="rId7" imgW="335669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3681413"/>
                        <a:ext cx="33972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953096"/>
              </p:ext>
            </p:extLst>
          </p:nvPr>
        </p:nvGraphicFramePr>
        <p:xfrm>
          <a:off x="683306" y="4513263"/>
          <a:ext cx="11220450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Document" r:id="rId9" imgW="11544837" imgH="1985570" progId="Word.Document.8">
                  <p:embed/>
                </p:oleObj>
              </mc:Choice>
              <mc:Fallback>
                <p:oleObj name="Document" r:id="rId9" imgW="11544837" imgH="19855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306" y="4513263"/>
                        <a:ext cx="11220450" cy="19351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403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061837"/>
              </p:ext>
            </p:extLst>
          </p:nvPr>
        </p:nvGraphicFramePr>
        <p:xfrm>
          <a:off x="552904" y="864053"/>
          <a:ext cx="10807700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Document" r:id="rId3" imgW="11737841" imgH="2129681" progId="Word.Document.8">
                  <p:embed/>
                </p:oleObj>
              </mc:Choice>
              <mc:Fallback>
                <p:oleObj name="Document" r:id="rId3" imgW="11737841" imgH="21296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04" y="864053"/>
                        <a:ext cx="10807700" cy="195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08028"/>
              </p:ext>
            </p:extLst>
          </p:nvPr>
        </p:nvGraphicFramePr>
        <p:xfrm>
          <a:off x="9877878" y="864053"/>
          <a:ext cx="3635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Document" r:id="rId5" imgW="408974" imgH="449583" progId="Word.Document.8">
                  <p:embed/>
                </p:oleObj>
              </mc:Choice>
              <mc:Fallback>
                <p:oleObj name="Document" r:id="rId5" imgW="408974" imgH="4495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7878" y="864053"/>
                        <a:ext cx="36353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735801"/>
              </p:ext>
            </p:extLst>
          </p:nvPr>
        </p:nvGraphicFramePr>
        <p:xfrm>
          <a:off x="9765959" y="2383745"/>
          <a:ext cx="223838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Document" r:id="rId7" imgW="252075" imgH="384895" progId="Word.Document.8">
                  <p:embed/>
                </p:oleObj>
              </mc:Choice>
              <mc:Fallback>
                <p:oleObj name="Document" r:id="rId7" imgW="252075" imgH="3848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5959" y="2383745"/>
                        <a:ext cx="223838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182993"/>
              </p:ext>
            </p:extLst>
          </p:nvPr>
        </p:nvGraphicFramePr>
        <p:xfrm>
          <a:off x="530906" y="2948894"/>
          <a:ext cx="11411176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Document" r:id="rId9" imgW="11273190" imgH="536913" progId="Word.Document.8">
                  <p:embed/>
                </p:oleObj>
              </mc:Choice>
              <mc:Fallback>
                <p:oleObj name="Document" r:id="rId9" imgW="11273190" imgH="5369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906" y="2948894"/>
                        <a:ext cx="11411176" cy="577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427986"/>
              </p:ext>
            </p:extLst>
          </p:nvPr>
        </p:nvGraphicFramePr>
        <p:xfrm>
          <a:off x="405039" y="3746954"/>
          <a:ext cx="11297104" cy="1576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Document" r:id="rId11" imgW="11382498" imgH="1582347" progId="Word.Document.8">
                  <p:embed/>
                </p:oleObj>
              </mc:Choice>
              <mc:Fallback>
                <p:oleObj name="Document" r:id="rId11" imgW="11382498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039" y="3746954"/>
                        <a:ext cx="11297104" cy="15761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3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93500" y="871311"/>
            <a:ext cx="7920037" cy="6091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>
                <a:ea typeface="黑体" pitchFamily="49" charset="-122"/>
              </a:rPr>
              <a:t>全称命题和特称</a:t>
            </a:r>
            <a:r>
              <a:rPr lang="zh-CN" altLang="en-US" dirty="0" smtClean="0">
                <a:ea typeface="黑体" pitchFamily="49" charset="-122"/>
              </a:rPr>
              <a:t>命题</a:t>
            </a:r>
            <a:r>
              <a:rPr lang="en-US" altLang="zh-CN" dirty="0" smtClean="0">
                <a:ea typeface="黑体" pitchFamily="49" charset="-122"/>
              </a:rPr>
              <a:t> </a:t>
            </a:r>
            <a:r>
              <a:rPr lang="zh-CN" altLang="zh-CN" dirty="0">
                <a:latin typeface="宋体" charset="-122"/>
              </a:rPr>
              <a:t>　　</a:t>
            </a:r>
          </a:p>
        </p:txBody>
      </p:sp>
      <p:graphicFrame>
        <p:nvGraphicFramePr>
          <p:cNvPr id="272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57630"/>
              </p:ext>
            </p:extLst>
          </p:nvPr>
        </p:nvGraphicFramePr>
        <p:xfrm>
          <a:off x="762000" y="1476375"/>
          <a:ext cx="7724775" cy="250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Document" r:id="rId3" imgW="8387522" imgH="2716188" progId="Word.Document.8">
                  <p:embed/>
                </p:oleObj>
              </mc:Choice>
              <mc:Fallback>
                <p:oleObj name="Document" r:id="rId3" imgW="8387522" imgH="27161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76375"/>
                        <a:ext cx="7724775" cy="25098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219034"/>
              </p:ext>
            </p:extLst>
          </p:nvPr>
        </p:nvGraphicFramePr>
        <p:xfrm>
          <a:off x="1205706" y="3789702"/>
          <a:ext cx="20050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Document" r:id="rId5" imgW="2217617" imgH="488037" progId="Word.Document.8">
                  <p:embed/>
                </p:oleObj>
              </mc:Choice>
              <mc:Fallback>
                <p:oleObj name="Document" r:id="rId5" imgW="2217617" imgH="4880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706" y="3789702"/>
                        <a:ext cx="2005013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35645"/>
              </p:ext>
            </p:extLst>
          </p:nvPr>
        </p:nvGraphicFramePr>
        <p:xfrm>
          <a:off x="854530" y="4235789"/>
          <a:ext cx="7659007" cy="2827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Document" r:id="rId7" imgW="8012699" imgH="2954097" progId="Word.Document.8">
                  <p:embed/>
                </p:oleObj>
              </mc:Choice>
              <mc:Fallback>
                <p:oleObj name="Document" r:id="rId7" imgW="8012699" imgH="29540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530" y="4235789"/>
                        <a:ext cx="7659007" cy="28277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44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097570"/>
              </p:ext>
            </p:extLst>
          </p:nvPr>
        </p:nvGraphicFramePr>
        <p:xfrm>
          <a:off x="914400" y="1149350"/>
          <a:ext cx="8545513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Document" r:id="rId3" imgW="9537965" imgH="2923909" progId="Word.Document.8">
                  <p:embed/>
                </p:oleObj>
              </mc:Choice>
              <mc:Fallback>
                <p:oleObj name="Document" r:id="rId3" imgW="9537965" imgH="29239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9350"/>
                        <a:ext cx="8545513" cy="262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aphicFrame>
        <p:nvGraphicFramePr>
          <p:cNvPr id="215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513602"/>
              </p:ext>
            </p:extLst>
          </p:nvPr>
        </p:nvGraphicFramePr>
        <p:xfrm>
          <a:off x="4953000" y="3381149"/>
          <a:ext cx="17240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Document" r:id="rId5" imgW="1918963" imgH="494506" progId="Word.Document.8">
                  <p:embed/>
                </p:oleObj>
              </mc:Choice>
              <mc:Fallback>
                <p:oleObj name="Document" r:id="rId5" imgW="1918963" imgH="4945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381149"/>
                        <a:ext cx="17240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995731"/>
              </p:ext>
            </p:extLst>
          </p:nvPr>
        </p:nvGraphicFramePr>
        <p:xfrm>
          <a:off x="914400" y="4056063"/>
          <a:ext cx="9015413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Document" r:id="rId7" imgW="10794831" imgH="1651348" progId="Word.Document.8">
                  <p:embed/>
                </p:oleObj>
              </mc:Choice>
              <mc:Fallback>
                <p:oleObj name="Document" r:id="rId7" imgW="10794831" imgH="16513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56063"/>
                        <a:ext cx="9015413" cy="138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890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70403" y="910618"/>
            <a:ext cx="7920038" cy="55404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►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>
                <a:ea typeface="黑体" pitchFamily="49" charset="-122"/>
              </a:rPr>
              <a:t>含有一个量词的命题的否定</a:t>
            </a:r>
            <a:r>
              <a:rPr lang="en-US" altLang="zh-CN" dirty="0"/>
              <a:t> </a:t>
            </a:r>
            <a:r>
              <a:rPr lang="zh-CN" altLang="zh-CN" dirty="0">
                <a:latin typeface="宋体" charset="-122"/>
              </a:rPr>
              <a:t>　　</a:t>
            </a:r>
          </a:p>
        </p:txBody>
      </p:sp>
      <p:graphicFrame>
        <p:nvGraphicFramePr>
          <p:cNvPr id="280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353808"/>
              </p:ext>
            </p:extLst>
          </p:nvPr>
        </p:nvGraphicFramePr>
        <p:xfrm>
          <a:off x="866775" y="1746250"/>
          <a:ext cx="946150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Document" r:id="rId3" imgW="10012717" imgH="2459592" progId="Word.Document.8">
                  <p:embed/>
                </p:oleObj>
              </mc:Choice>
              <mc:Fallback>
                <p:oleObj name="Document" r:id="rId3" imgW="10012717" imgH="24595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746250"/>
                        <a:ext cx="9461500" cy="2333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9538"/>
              </p:ext>
            </p:extLst>
          </p:nvPr>
        </p:nvGraphicFramePr>
        <p:xfrm>
          <a:off x="9732056" y="1748291"/>
          <a:ext cx="3762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Document" r:id="rId5" imgW="424980" imgH="350035" progId="Word.Document.8">
                  <p:embed/>
                </p:oleObj>
              </mc:Choice>
              <mc:Fallback>
                <p:oleObj name="Document" r:id="rId5" imgW="424980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2056" y="1748291"/>
                        <a:ext cx="37623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882950"/>
              </p:ext>
            </p:extLst>
          </p:nvPr>
        </p:nvGraphicFramePr>
        <p:xfrm>
          <a:off x="1336675" y="4641850"/>
          <a:ext cx="69167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Document" r:id="rId7" imgW="7726260" imgH="572851" progId="Word.Document.8">
                  <p:embed/>
                </p:oleObj>
              </mc:Choice>
              <mc:Fallback>
                <p:oleObj name="Document" r:id="rId7" imgW="7726260" imgH="5728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4641850"/>
                        <a:ext cx="6916738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744472"/>
              </p:ext>
            </p:extLst>
          </p:nvPr>
        </p:nvGraphicFramePr>
        <p:xfrm>
          <a:off x="1469799" y="1001713"/>
          <a:ext cx="9437687" cy="253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Document" r:id="rId3" imgW="10383572" imgH="2777283" progId="Word.Document.8">
                  <p:embed/>
                </p:oleObj>
              </mc:Choice>
              <mc:Fallback>
                <p:oleObj name="Document" r:id="rId3" imgW="10383572" imgH="27772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799" y="1001713"/>
                        <a:ext cx="9437687" cy="2532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653517"/>
              </p:ext>
            </p:extLst>
          </p:nvPr>
        </p:nvGraphicFramePr>
        <p:xfrm>
          <a:off x="1547813" y="3633788"/>
          <a:ext cx="85693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Document" r:id="rId5" imgW="9304557" imgH="790994" progId="Word.Document.8">
                  <p:embed/>
                </p:oleObj>
              </mc:Choice>
              <mc:Fallback>
                <p:oleObj name="Document" r:id="rId5" imgW="9304557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633788"/>
                        <a:ext cx="8569325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783764"/>
              </p:ext>
            </p:extLst>
          </p:nvPr>
        </p:nvGraphicFramePr>
        <p:xfrm>
          <a:off x="9958388" y="1219427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Document" r:id="rId7" imgW="360133" imgH="350035" progId="Word.Document.8">
                  <p:embed/>
                </p:oleObj>
              </mc:Choice>
              <mc:Fallback>
                <p:oleObj name="Document" r:id="rId7" imgW="360133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8388" y="1219427"/>
                        <a:ext cx="3175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046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2112" y="912011"/>
            <a:ext cx="7920037" cy="69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思想方法　</a:t>
            </a:r>
            <a:r>
              <a:rPr lang="en-US" altLang="en-US" sz="2400" b="1" dirty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化归转化思想在逻辑问题中的应用</a:t>
            </a:r>
          </a:p>
        </p:txBody>
      </p:sp>
      <p:graphicFrame>
        <p:nvGraphicFramePr>
          <p:cNvPr id="286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82070"/>
              </p:ext>
            </p:extLst>
          </p:nvPr>
        </p:nvGraphicFramePr>
        <p:xfrm>
          <a:off x="1347788" y="1500188"/>
          <a:ext cx="9296400" cy="264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Document" r:id="rId3" imgW="9590274" imgH="2727329" progId="Word.Document.8">
                  <p:embed/>
                </p:oleObj>
              </mc:Choice>
              <mc:Fallback>
                <p:oleObj name="Document" r:id="rId3" imgW="9590274" imgH="27273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1500188"/>
                        <a:ext cx="9296400" cy="26495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449419"/>
              </p:ext>
            </p:extLst>
          </p:nvPr>
        </p:nvGraphicFramePr>
        <p:xfrm>
          <a:off x="1121228" y="4180114"/>
          <a:ext cx="1059815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Document" r:id="rId5" imgW="11839573" imgH="1979461" progId="Word.Document.8">
                  <p:embed/>
                </p:oleObj>
              </mc:Choice>
              <mc:Fallback>
                <p:oleObj name="Document" r:id="rId5" imgW="11839573" imgH="19794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228" y="4180114"/>
                        <a:ext cx="10598150" cy="178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935191"/>
              </p:ext>
            </p:extLst>
          </p:nvPr>
        </p:nvGraphicFramePr>
        <p:xfrm>
          <a:off x="5422130" y="2555594"/>
          <a:ext cx="4222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Document" r:id="rId7" imgW="480372" imgH="377348" progId="Word.Document.8">
                  <p:embed/>
                </p:oleObj>
              </mc:Choice>
              <mc:Fallback>
                <p:oleObj name="Document" r:id="rId7" imgW="480372" imgH="3773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130" y="2555594"/>
                        <a:ext cx="42227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8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4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66069"/>
              </p:ext>
            </p:extLst>
          </p:nvPr>
        </p:nvGraphicFramePr>
        <p:xfrm>
          <a:off x="591498" y="906462"/>
          <a:ext cx="11290940" cy="2957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Document" r:id="rId3" imgW="10825855" imgH="3534495" progId="Word.Document.8">
                  <p:embed/>
                </p:oleObj>
              </mc:Choice>
              <mc:Fallback>
                <p:oleObj name="Document" r:id="rId3" imgW="10825855" imgH="35344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498" y="906462"/>
                        <a:ext cx="11290940" cy="29579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041248"/>
              </p:ext>
            </p:extLst>
          </p:nvPr>
        </p:nvGraphicFramePr>
        <p:xfrm>
          <a:off x="212271" y="4034290"/>
          <a:ext cx="11767457" cy="2613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Document" r:id="rId5" imgW="12350040" imgH="2552311" progId="Word.Document.8">
                  <p:embed/>
                </p:oleObj>
              </mc:Choice>
              <mc:Fallback>
                <p:oleObj name="Document" r:id="rId5" imgW="12350040" imgH="25523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71" y="4034290"/>
                        <a:ext cx="11767457" cy="26131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641847"/>
              </p:ext>
            </p:extLst>
          </p:nvPr>
        </p:nvGraphicFramePr>
        <p:xfrm>
          <a:off x="1758950" y="1382713"/>
          <a:ext cx="2809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Document" r:id="rId7" imgW="325841" imgH="414724" progId="Word.Document.8">
                  <p:embed/>
                </p:oleObj>
              </mc:Choice>
              <mc:Fallback>
                <p:oleObj name="Document" r:id="rId7" imgW="325841" imgH="4147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1382713"/>
                        <a:ext cx="280988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85877"/>
              </p:ext>
            </p:extLst>
          </p:nvPr>
        </p:nvGraphicFramePr>
        <p:xfrm>
          <a:off x="2114551" y="2896770"/>
          <a:ext cx="531358" cy="586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Document" r:id="rId9" imgW="336392" imgH="699711" progId="Word.Document.8">
                  <p:embed/>
                </p:oleObj>
              </mc:Choice>
              <mc:Fallback>
                <p:oleObj name="Document" r:id="rId9" imgW="336392" imgH="6997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1" y="2896770"/>
                        <a:ext cx="531358" cy="5866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598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868730"/>
              </p:ext>
            </p:extLst>
          </p:nvPr>
        </p:nvGraphicFramePr>
        <p:xfrm>
          <a:off x="1055688" y="844550"/>
          <a:ext cx="7689850" cy="294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Document" r:id="rId3" imgW="8945608" imgH="3418415" progId="Word.Document.8">
                  <p:embed/>
                </p:oleObj>
              </mc:Choice>
              <mc:Fallback>
                <p:oleObj name="Document" r:id="rId3" imgW="8945608" imgH="3418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844550"/>
                        <a:ext cx="7689850" cy="2941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498767"/>
              </p:ext>
            </p:extLst>
          </p:nvPr>
        </p:nvGraphicFramePr>
        <p:xfrm>
          <a:off x="344035" y="3446463"/>
          <a:ext cx="11195050" cy="341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Document" r:id="rId5" imgW="10419286" imgH="4575616" progId="Word.Document.8">
                  <p:embed/>
                </p:oleObj>
              </mc:Choice>
              <mc:Fallback>
                <p:oleObj name="Document" r:id="rId5" imgW="10419286" imgH="45756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35" y="3446463"/>
                        <a:ext cx="11195050" cy="34115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00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aphicFrame>
        <p:nvGraphicFramePr>
          <p:cNvPr id="405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968543"/>
              </p:ext>
            </p:extLst>
          </p:nvPr>
        </p:nvGraphicFramePr>
        <p:xfrm>
          <a:off x="1582511" y="1375118"/>
          <a:ext cx="9494838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ocument" r:id="rId3" imgW="8435863" imgH="2801361" progId="Word.Document.8">
                  <p:embed/>
                </p:oleObj>
              </mc:Choice>
              <mc:Fallback>
                <p:oleObj name="Document" r:id="rId3" imgW="8435863" imgH="28013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511" y="1375118"/>
                        <a:ext cx="9494838" cy="28479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5081589" y="703941"/>
            <a:ext cx="31019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</p:txBody>
      </p:sp>
      <p:sp>
        <p:nvSpPr>
          <p:cNvPr id="405524" name="Rectangle 20"/>
          <p:cNvSpPr>
            <a:spLocks noChangeArrowheads="1"/>
          </p:cNvSpPr>
          <p:nvPr/>
        </p:nvSpPr>
        <p:spPr bwMode="auto">
          <a:xfrm>
            <a:off x="7539048" y="2154405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假</a:t>
            </a:r>
            <a:r>
              <a:rPr lang="zh-CN" altLang="en-US" sz="2000" dirty="0">
                <a:solidFill>
                  <a:srgbClr val="990033"/>
                </a:solidFill>
              </a:rPr>
              <a:t> </a:t>
            </a:r>
          </a:p>
        </p:txBody>
      </p:sp>
      <p:sp>
        <p:nvSpPr>
          <p:cNvPr id="405526" name="Rectangle 22"/>
          <p:cNvSpPr>
            <a:spLocks noChangeArrowheads="1"/>
          </p:cNvSpPr>
          <p:nvPr/>
        </p:nvSpPr>
        <p:spPr bwMode="auto">
          <a:xfrm>
            <a:off x="6018435" y="215440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真</a:t>
            </a:r>
          </a:p>
        </p:txBody>
      </p:sp>
      <p:sp>
        <p:nvSpPr>
          <p:cNvPr id="405527" name="Rectangle 23"/>
          <p:cNvSpPr>
            <a:spLocks noChangeArrowheads="1"/>
          </p:cNvSpPr>
          <p:nvPr/>
        </p:nvSpPr>
        <p:spPr bwMode="auto">
          <a:xfrm>
            <a:off x="5961285" y="3040519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真</a:t>
            </a:r>
          </a:p>
        </p:txBody>
      </p:sp>
      <p:sp>
        <p:nvSpPr>
          <p:cNvPr id="405528" name="Rectangle 24"/>
          <p:cNvSpPr>
            <a:spLocks noChangeArrowheads="1"/>
          </p:cNvSpPr>
          <p:nvPr/>
        </p:nvSpPr>
        <p:spPr bwMode="auto">
          <a:xfrm>
            <a:off x="7533626" y="346741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真</a:t>
            </a:r>
          </a:p>
        </p:txBody>
      </p:sp>
      <p:sp>
        <p:nvSpPr>
          <p:cNvPr id="405529" name="Rectangle 25"/>
          <p:cNvSpPr>
            <a:spLocks noChangeArrowheads="1"/>
          </p:cNvSpPr>
          <p:nvPr/>
        </p:nvSpPr>
        <p:spPr bwMode="auto">
          <a:xfrm>
            <a:off x="7519328" y="2618749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假</a:t>
            </a:r>
            <a:r>
              <a:rPr lang="zh-CN" altLang="en-US" sz="2000" dirty="0">
                <a:solidFill>
                  <a:srgbClr val="990033"/>
                </a:solidFill>
              </a:rPr>
              <a:t> </a:t>
            </a:r>
          </a:p>
        </p:txBody>
      </p:sp>
      <p:sp>
        <p:nvSpPr>
          <p:cNvPr id="405530" name="Rectangle 26"/>
          <p:cNvSpPr>
            <a:spLocks noChangeArrowheads="1"/>
          </p:cNvSpPr>
          <p:nvPr/>
        </p:nvSpPr>
        <p:spPr bwMode="auto">
          <a:xfrm>
            <a:off x="5095868" y="2643644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假</a:t>
            </a:r>
            <a:r>
              <a:rPr lang="zh-CN" altLang="en-US" sz="2000" dirty="0">
                <a:solidFill>
                  <a:srgbClr val="990033"/>
                </a:solidFill>
              </a:rPr>
              <a:t> </a:t>
            </a:r>
          </a:p>
        </p:txBody>
      </p:sp>
      <p:sp>
        <p:nvSpPr>
          <p:cNvPr id="405531" name="Rectangle 27"/>
          <p:cNvSpPr>
            <a:spLocks noChangeArrowheads="1"/>
          </p:cNvSpPr>
          <p:nvPr/>
        </p:nvSpPr>
        <p:spPr bwMode="auto">
          <a:xfrm>
            <a:off x="5095868" y="3040519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假</a:t>
            </a:r>
            <a:r>
              <a:rPr lang="zh-CN" altLang="en-US" sz="2000" dirty="0">
                <a:solidFill>
                  <a:srgbClr val="990033"/>
                </a:solidFill>
              </a:rPr>
              <a:t> </a:t>
            </a:r>
          </a:p>
        </p:txBody>
      </p:sp>
      <p:sp>
        <p:nvSpPr>
          <p:cNvPr id="405532" name="Rectangle 28"/>
          <p:cNvSpPr>
            <a:spLocks noChangeArrowheads="1"/>
          </p:cNvSpPr>
          <p:nvPr/>
        </p:nvSpPr>
        <p:spPr bwMode="auto">
          <a:xfrm>
            <a:off x="5961285" y="3479970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假</a:t>
            </a:r>
            <a:r>
              <a:rPr lang="zh-CN" altLang="en-US" sz="2000" dirty="0">
                <a:solidFill>
                  <a:srgbClr val="99003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723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5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5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5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5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5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5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6" grpId="0" autoUpdateAnimBg="0"/>
      <p:bldP spid="405524" grpId="0"/>
      <p:bldP spid="405526" grpId="0"/>
      <p:bldP spid="405527" grpId="0"/>
      <p:bldP spid="405528" grpId="0"/>
      <p:bldP spid="405529" grpId="0"/>
      <p:bldP spid="405530" grpId="0"/>
      <p:bldP spid="405531" grpId="0"/>
      <p:bldP spid="4055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906" name="Object 2"/>
          <p:cNvGraphicFramePr>
            <a:graphicFrameLocks noChangeAspect="1"/>
          </p:cNvGraphicFramePr>
          <p:nvPr/>
        </p:nvGraphicFramePr>
        <p:xfrm>
          <a:off x="2238349" y="928670"/>
          <a:ext cx="7972425" cy="765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Document" r:id="rId3" imgW="8807098" imgH="8307939" progId="Word.Document.8">
                  <p:embed/>
                </p:oleObj>
              </mc:Choice>
              <mc:Fallback>
                <p:oleObj name="Document" r:id="rId3" imgW="8807098" imgH="83079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928670"/>
                        <a:ext cx="7972425" cy="7656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sp>
        <p:nvSpPr>
          <p:cNvPr id="409618" name="Rectangle 18"/>
          <p:cNvSpPr>
            <a:spLocks noChangeArrowheads="1"/>
          </p:cNvSpPr>
          <p:nvPr/>
        </p:nvSpPr>
        <p:spPr bwMode="auto">
          <a:xfrm>
            <a:off x="6881818" y="5357827"/>
            <a:ext cx="2452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609600" eaLnBrk="0" hangingPunct="0"/>
            <a:r>
              <a:rPr lang="zh-CN" altLang="en-US" sz="2000" dirty="0">
                <a:solidFill>
                  <a:srgbClr val="990033"/>
                </a:solidFill>
                <a:ea typeface="MS Mincho" pitchFamily="49" charset="-128"/>
              </a:rPr>
              <a:t>∃</a:t>
            </a:r>
            <a:r>
              <a:rPr lang="en-US" altLang="zh-CN" sz="20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aseline="-30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dirty="0">
                <a:solidFill>
                  <a:srgbClr val="990033"/>
                </a:solidFill>
                <a:cs typeface="Times New Roman" pitchFamily="18" charset="0"/>
              </a:rPr>
              <a:t>∈</a:t>
            </a:r>
            <a:r>
              <a:rPr lang="en-US" altLang="zh-CN" sz="20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aseline="-30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09620" name="Rectangle 20"/>
          <p:cNvSpPr>
            <a:spLocks noChangeArrowheads="1"/>
          </p:cNvSpPr>
          <p:nvPr/>
        </p:nvSpPr>
        <p:spPr bwMode="auto">
          <a:xfrm>
            <a:off x="8310578" y="2143116"/>
            <a:ext cx="346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0033"/>
                </a:solidFill>
                <a:ea typeface="MS Mincho" pitchFamily="49" charset="-128"/>
              </a:rPr>
              <a:t>∀</a:t>
            </a:r>
            <a:endParaRPr lang="zh-CN" altLang="en-US" sz="2000" dirty="0">
              <a:solidFill>
                <a:srgbClr val="990033"/>
              </a:solidFill>
              <a:ea typeface="MS Mincho" pitchFamily="49" charset="-128"/>
            </a:endParaRPr>
          </a:p>
        </p:txBody>
      </p:sp>
      <p:sp>
        <p:nvSpPr>
          <p:cNvPr id="409622" name="Rectangle 22"/>
          <p:cNvSpPr>
            <a:spLocks noChangeArrowheads="1"/>
          </p:cNvSpPr>
          <p:nvPr/>
        </p:nvSpPr>
        <p:spPr bwMode="auto">
          <a:xfrm>
            <a:off x="8239140" y="2857496"/>
            <a:ext cx="3353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ea typeface="MS Mincho" pitchFamily="49" charset="-128"/>
              </a:rPr>
              <a:t>∃</a:t>
            </a:r>
          </a:p>
        </p:txBody>
      </p:sp>
      <p:sp>
        <p:nvSpPr>
          <p:cNvPr id="409624" name="Rectangle 24"/>
          <p:cNvSpPr>
            <a:spLocks noChangeArrowheads="1"/>
          </p:cNvSpPr>
          <p:nvPr/>
        </p:nvSpPr>
        <p:spPr bwMode="auto">
          <a:xfrm>
            <a:off x="7513639" y="4616450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0033"/>
                </a:solidFill>
                <a:ea typeface="MS Mincho" pitchFamily="49" charset="-128"/>
              </a:rPr>
              <a:t>∀</a:t>
            </a:r>
            <a:r>
              <a:rPr lang="en-US" altLang="zh-CN" sz="2000" i="1" dirty="0" err="1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 err="1">
                <a:solidFill>
                  <a:srgbClr val="990033"/>
                </a:solidFill>
                <a:cs typeface="Times New Roman" pitchFamily="18" charset="0"/>
              </a:rPr>
              <a:t>∈</a:t>
            </a:r>
            <a:r>
              <a:rPr lang="en-US" altLang="zh-CN" sz="2000" i="1" dirty="0" err="1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1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8" grpId="0"/>
      <p:bldP spid="409620" grpId="0"/>
      <p:bldP spid="409622" grpId="0"/>
      <p:bldP spid="4096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3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81822"/>
              </p:ext>
            </p:extLst>
          </p:nvPr>
        </p:nvGraphicFramePr>
        <p:xfrm>
          <a:off x="1134339" y="1147536"/>
          <a:ext cx="10182218" cy="2248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Document" r:id="rId3" imgW="8477349" imgH="1999227" progId="Word.Document.8">
                  <p:embed/>
                </p:oleObj>
              </mc:Choice>
              <mc:Fallback>
                <p:oleObj name="Document" r:id="rId3" imgW="8477349" imgH="19992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339" y="1147536"/>
                        <a:ext cx="10182218" cy="22488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581400" y="4572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571287"/>
              </p:ext>
            </p:extLst>
          </p:nvPr>
        </p:nvGraphicFramePr>
        <p:xfrm>
          <a:off x="6225448" y="2010843"/>
          <a:ext cx="2317070" cy="522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5" imgW="1041120" imgH="228600" progId="Equation.DSMT4">
                  <p:embed/>
                </p:oleObj>
              </mc:Choice>
              <mc:Fallback>
                <p:oleObj name="Equation" r:id="rId5" imgW="104112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5448" y="2010843"/>
                        <a:ext cx="2317070" cy="522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076036"/>
              </p:ext>
            </p:extLst>
          </p:nvPr>
        </p:nvGraphicFramePr>
        <p:xfrm>
          <a:off x="6324600" y="2471738"/>
          <a:ext cx="21193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7" imgW="952200" imgH="203040" progId="Equation.DSMT4">
                  <p:embed/>
                </p:oleObj>
              </mc:Choice>
              <mc:Fallback>
                <p:oleObj name="Equation" r:id="rId7" imgW="952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471738"/>
                        <a:ext cx="2119313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561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543623"/>
              </p:ext>
            </p:extLst>
          </p:nvPr>
        </p:nvGraphicFramePr>
        <p:xfrm>
          <a:off x="468313" y="962025"/>
          <a:ext cx="11196637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Document" r:id="rId3" imgW="8605056" imgH="1590972" progId="Word.Document.8">
                  <p:embed/>
                </p:oleObj>
              </mc:Choice>
              <mc:Fallback>
                <p:oleObj name="Document" r:id="rId3" imgW="8605056" imgH="1590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62025"/>
                        <a:ext cx="11196637" cy="2074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432013"/>
              </p:ext>
            </p:extLst>
          </p:nvPr>
        </p:nvGraphicFramePr>
        <p:xfrm>
          <a:off x="10511518" y="1639660"/>
          <a:ext cx="2238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Document" r:id="rId5" imgW="213520" imgH="350035" progId="Word.Document.8">
                  <p:embed/>
                </p:oleObj>
              </mc:Choice>
              <mc:Fallback>
                <p:oleObj name="Document" r:id="rId5" imgW="213520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1518" y="1639660"/>
                        <a:ext cx="223838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437639"/>
              </p:ext>
            </p:extLst>
          </p:nvPr>
        </p:nvGraphicFramePr>
        <p:xfrm>
          <a:off x="1119334" y="3128508"/>
          <a:ext cx="9913799" cy="3620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Document" r:id="rId7" imgW="8671435" imgH="3141693" progId="Word.Document.8">
                  <p:embed/>
                </p:oleObj>
              </mc:Choice>
              <mc:Fallback>
                <p:oleObj name="Document" r:id="rId7" imgW="8671435" imgH="31416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334" y="3128508"/>
                        <a:ext cx="9913799" cy="36208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291160"/>
              </p:ext>
            </p:extLst>
          </p:nvPr>
        </p:nvGraphicFramePr>
        <p:xfrm>
          <a:off x="10307524" y="3635828"/>
          <a:ext cx="31591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Document" r:id="rId9" imgW="260523" imgH="394598" progId="Word.Document.8">
                  <p:embed/>
                </p:oleObj>
              </mc:Choice>
              <mc:Fallback>
                <p:oleObj name="Document" r:id="rId9" imgW="260523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7524" y="3635828"/>
                        <a:ext cx="315913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12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748077"/>
              </p:ext>
            </p:extLst>
          </p:nvPr>
        </p:nvGraphicFramePr>
        <p:xfrm>
          <a:off x="356507" y="450850"/>
          <a:ext cx="11138979" cy="1508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Document" r:id="rId3" imgW="8930095" imgH="1212546" progId="Word.Document.8">
                  <p:embed/>
                </p:oleObj>
              </mc:Choice>
              <mc:Fallback>
                <p:oleObj name="Document" r:id="rId3" imgW="8930095" imgH="12125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07" y="450850"/>
                        <a:ext cx="11138979" cy="15085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725902"/>
              </p:ext>
            </p:extLst>
          </p:nvPr>
        </p:nvGraphicFramePr>
        <p:xfrm>
          <a:off x="517978" y="1959428"/>
          <a:ext cx="10294709" cy="2692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Document" r:id="rId5" imgW="9005853" imgH="2331293" progId="Word.Document.8">
                  <p:embed/>
                </p:oleObj>
              </mc:Choice>
              <mc:Fallback>
                <p:oleObj name="Document" r:id="rId5" imgW="9005853" imgH="23312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78" y="1959428"/>
                        <a:ext cx="10294709" cy="26928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09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7288" y="739775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648885"/>
              </p:ext>
            </p:extLst>
          </p:nvPr>
        </p:nvGraphicFramePr>
        <p:xfrm>
          <a:off x="1943100" y="2637632"/>
          <a:ext cx="69627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Document" r:id="rId3" imgW="7673590" imgH="539428" progId="Word.Document.8">
                  <p:embed/>
                </p:oleObj>
              </mc:Choice>
              <mc:Fallback>
                <p:oleObj name="Document" r:id="rId3" imgW="7673590" imgH="5394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637632"/>
                        <a:ext cx="696277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4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30593"/>
              </p:ext>
            </p:extLst>
          </p:nvPr>
        </p:nvGraphicFramePr>
        <p:xfrm>
          <a:off x="2427288" y="1758950"/>
          <a:ext cx="675163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Document" r:id="rId5" imgW="7536143" imgH="885510" progId="Word.Document.8">
                  <p:embed/>
                </p:oleObj>
              </mc:Choice>
              <mc:Fallback>
                <p:oleObj name="Document" r:id="rId5" imgW="7536143" imgH="8855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1758950"/>
                        <a:ext cx="6751637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802182"/>
              </p:ext>
            </p:extLst>
          </p:nvPr>
        </p:nvGraphicFramePr>
        <p:xfrm>
          <a:off x="1943100" y="3129757"/>
          <a:ext cx="856932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Document" r:id="rId7" imgW="7932611" imgH="1158639" progId="Word.Document.8">
                  <p:embed/>
                </p:oleObj>
              </mc:Choice>
              <mc:Fallback>
                <p:oleObj name="Document" r:id="rId7" imgW="7932611" imgH="11586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129757"/>
                        <a:ext cx="8569325" cy="1254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472951"/>
              </p:ext>
            </p:extLst>
          </p:nvPr>
        </p:nvGraphicFramePr>
        <p:xfrm>
          <a:off x="2208213" y="4120356"/>
          <a:ext cx="68230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Document" r:id="rId9" imgW="7509808" imgH="449583" progId="Word.Document.8">
                  <p:embed/>
                </p:oleObj>
              </mc:Choice>
              <mc:Fallback>
                <p:oleObj name="Document" r:id="rId9" imgW="7509808" imgH="4495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120356"/>
                        <a:ext cx="68230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81341"/>
              </p:ext>
            </p:extLst>
          </p:nvPr>
        </p:nvGraphicFramePr>
        <p:xfrm>
          <a:off x="1942306" y="4629944"/>
          <a:ext cx="87804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Document" r:id="rId11" imgW="9948863" imgH="554522" progId="Word.Document.8">
                  <p:embed/>
                </p:oleObj>
              </mc:Choice>
              <mc:Fallback>
                <p:oleObj name="Document" r:id="rId11" imgW="9948863" imgH="5545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306" y="4629944"/>
                        <a:ext cx="8780463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029254"/>
              </p:ext>
            </p:extLst>
          </p:nvPr>
        </p:nvGraphicFramePr>
        <p:xfrm>
          <a:off x="2238375" y="5133975"/>
          <a:ext cx="67532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Document" r:id="rId13" imgW="7547327" imgH="599085" progId="Word.Document.8">
                  <p:embed/>
                </p:oleObj>
              </mc:Choice>
              <mc:Fallback>
                <p:oleObj name="Document" r:id="rId13" imgW="7547327" imgH="5990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5133975"/>
                        <a:ext cx="67532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913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66170" y="849540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易错问题</a:t>
            </a:r>
          </a:p>
          <a:p>
            <a:pPr>
              <a:lnSpc>
                <a:spcPts val="3500"/>
              </a:lnSpc>
            </a:pP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850332"/>
              </p:ext>
            </p:extLst>
          </p:nvPr>
        </p:nvGraphicFramePr>
        <p:xfrm>
          <a:off x="1136650" y="1465263"/>
          <a:ext cx="9988550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Document" r:id="rId3" imgW="10272099" imgH="2888331" progId="Word.Document.8">
                  <p:embed/>
                </p:oleObj>
              </mc:Choice>
              <mc:Fallback>
                <p:oleObj name="Document" r:id="rId3" imgW="10272099" imgH="28883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1465263"/>
                        <a:ext cx="9988550" cy="2813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361769"/>
              </p:ext>
            </p:extLst>
          </p:nvPr>
        </p:nvGraphicFramePr>
        <p:xfrm>
          <a:off x="1633084" y="4278313"/>
          <a:ext cx="20399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Document" r:id="rId5" imgW="2284651" imgH="481928" progId="Word.Document.8">
                  <p:embed/>
                </p:oleObj>
              </mc:Choice>
              <mc:Fallback>
                <p:oleObj name="Document" r:id="rId5" imgW="2284651" imgH="4819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084" y="4278313"/>
                        <a:ext cx="20399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084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742967"/>
              </p:ext>
            </p:extLst>
          </p:nvPr>
        </p:nvGraphicFramePr>
        <p:xfrm>
          <a:off x="633639" y="986065"/>
          <a:ext cx="10969758" cy="123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Document" r:id="rId3" imgW="11872041" imgH="1333656" progId="Word.Document.8">
                  <p:embed/>
                </p:oleObj>
              </mc:Choice>
              <mc:Fallback>
                <p:oleObj name="Document" r:id="rId3" imgW="11872041" imgH="13336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39" y="986065"/>
                        <a:ext cx="10969758" cy="12346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aphicFrame>
        <p:nvGraphicFramePr>
          <p:cNvPr id="210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521737"/>
              </p:ext>
            </p:extLst>
          </p:nvPr>
        </p:nvGraphicFramePr>
        <p:xfrm>
          <a:off x="6118518" y="1344612"/>
          <a:ext cx="33924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Document" r:id="rId5" imgW="3105275" imgH="481928" progId="Word.Document.8">
                  <p:embed/>
                </p:oleObj>
              </mc:Choice>
              <mc:Fallback>
                <p:oleObj name="Document" r:id="rId5" imgW="3105275" imgH="4819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518" y="1344612"/>
                        <a:ext cx="3392488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123885"/>
              </p:ext>
            </p:extLst>
          </p:nvPr>
        </p:nvGraphicFramePr>
        <p:xfrm>
          <a:off x="6335739" y="1798409"/>
          <a:ext cx="23796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Document" r:id="rId7" imgW="2658801" imgH="481928" progId="Word.Document.8">
                  <p:embed/>
                </p:oleObj>
              </mc:Choice>
              <mc:Fallback>
                <p:oleObj name="Document" r:id="rId7" imgW="2658801" imgH="4819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739" y="1798409"/>
                        <a:ext cx="23796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058092"/>
              </p:ext>
            </p:extLst>
          </p:nvPr>
        </p:nvGraphicFramePr>
        <p:xfrm>
          <a:off x="633639" y="2220684"/>
          <a:ext cx="10778159" cy="1343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Document" r:id="rId9" imgW="11713670" imgH="1446861" progId="Word.Document.8">
                  <p:embed/>
                </p:oleObj>
              </mc:Choice>
              <mc:Fallback>
                <p:oleObj name="Document" r:id="rId9" imgW="11713670" imgH="14468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39" y="2220684"/>
                        <a:ext cx="10778159" cy="13434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114523"/>
              </p:ext>
            </p:extLst>
          </p:nvPr>
        </p:nvGraphicFramePr>
        <p:xfrm>
          <a:off x="749073" y="2972480"/>
          <a:ext cx="51228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Document" r:id="rId11" imgW="5728407" imgH="481928" progId="Word.Document.8">
                  <p:embed/>
                </p:oleObj>
              </mc:Choice>
              <mc:Fallback>
                <p:oleObj name="Document" r:id="rId11" imgW="5728407" imgH="4819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073" y="2972480"/>
                        <a:ext cx="5122862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792227"/>
              </p:ext>
            </p:extLst>
          </p:nvPr>
        </p:nvGraphicFramePr>
        <p:xfrm>
          <a:off x="6735989" y="3405868"/>
          <a:ext cx="50292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Document" r:id="rId13" imgW="5623067" imgH="494506" progId="Word.Document.8">
                  <p:embed/>
                </p:oleObj>
              </mc:Choice>
              <mc:Fallback>
                <p:oleObj name="Document" r:id="rId13" imgW="5623067" imgH="4945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989" y="3405868"/>
                        <a:ext cx="502920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31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92</Words>
  <Application>Microsoft Office PowerPoint</Application>
  <PresentationFormat>宽屏</PresentationFormat>
  <Paragraphs>42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MS Mincho</vt:lpstr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Microsoft Word 97 - 2003 文档</vt:lpstr>
      <vt:lpstr>Document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13</cp:revision>
  <dcterms:created xsi:type="dcterms:W3CDTF">2016-08-04T07:39:35Z</dcterms:created>
  <dcterms:modified xsi:type="dcterms:W3CDTF">2016-08-06T02:47:10Z</dcterms:modified>
</cp:coreProperties>
</file>