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2" r:id="rId3"/>
    <p:sldId id="263" r:id="rId4"/>
    <p:sldId id="264" r:id="rId5"/>
    <p:sldId id="259" r:id="rId6"/>
    <p:sldId id="260" r:id="rId7"/>
    <p:sldId id="261" r:id="rId8"/>
    <p:sldId id="265" r:id="rId9"/>
    <p:sldId id="269" r:id="rId10"/>
    <p:sldId id="271" r:id="rId11"/>
    <p:sldId id="272" r:id="rId12"/>
    <p:sldId id="274" r:id="rId13"/>
    <p:sldId id="278" r:id="rId14"/>
    <p:sldId id="279" r:id="rId15"/>
    <p:sldId id="284" r:id="rId16"/>
    <p:sldId id="288" r:id="rId17"/>
    <p:sldId id="292" r:id="rId18"/>
    <p:sldId id="295" r:id="rId19"/>
    <p:sldId id="297" r:id="rId20"/>
    <p:sldId id="299" r:id="rId21"/>
    <p:sldId id="303" r:id="rId22"/>
    <p:sldId id="304" r:id="rId23"/>
    <p:sldId id="305" r:id="rId24"/>
    <p:sldId id="307" r:id="rId25"/>
    <p:sldId id="310" r:id="rId26"/>
    <p:sldId id="313" r:id="rId27"/>
    <p:sldId id="316" r:id="rId28"/>
    <p:sldId id="318" r:id="rId29"/>
    <p:sldId id="320" r:id="rId30"/>
    <p:sldId id="323" r:id="rId31"/>
    <p:sldId id="32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4" Type="http://schemas.openxmlformats.org/officeDocument/2006/relationships/image" Target="../media/image5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2.emf"/><Relationship Id="rId1" Type="http://schemas.openxmlformats.org/officeDocument/2006/relationships/image" Target="../media/image7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4" Type="http://schemas.openxmlformats.org/officeDocument/2006/relationships/image" Target="../media/image79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4" Type="http://schemas.openxmlformats.org/officeDocument/2006/relationships/image" Target="../media/image86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4" Type="http://schemas.openxmlformats.org/officeDocument/2006/relationships/image" Target="../media/image96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98.emf"/><Relationship Id="rId1" Type="http://schemas.openxmlformats.org/officeDocument/2006/relationships/image" Target="../media/image10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9BE3-C49E-4E95-9C13-FD4048229182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1132D-6191-4522-9C5D-3F6140AFA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9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4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4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0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1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0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4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3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6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2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08568-E412-40A5-B31B-8321E190B154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Microsoft_Word_97_-_2003___21.doc"/><Relationship Id="rId7" Type="http://schemas.openxmlformats.org/officeDocument/2006/relationships/oleObject" Target="../embeddings/Microsoft_Word_97_-_2003___2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5" Type="http://schemas.openxmlformats.org/officeDocument/2006/relationships/oleObject" Target="../embeddings/Microsoft_Word_97_-_2003___22.doc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Microsoft_Word_97_-_2003___24.doc"/><Relationship Id="rId7" Type="http://schemas.openxmlformats.org/officeDocument/2006/relationships/oleObject" Target="../embeddings/Microsoft_Word_97_-_2003___26.doc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emf"/><Relationship Id="rId11" Type="http://schemas.openxmlformats.org/officeDocument/2006/relationships/oleObject" Target="../embeddings/Microsoft_Word_97_-_2003___28.doc"/><Relationship Id="rId5" Type="http://schemas.openxmlformats.org/officeDocument/2006/relationships/oleObject" Target="../embeddings/Microsoft_Word_97_-_2003___25.doc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Microsoft_Word_97_-_2003___27.doc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Microsoft_Word_97_-_2003___29.doc"/><Relationship Id="rId7" Type="http://schemas.openxmlformats.org/officeDocument/2006/relationships/oleObject" Target="../embeddings/Microsoft_Word_97_-_2003___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emf"/><Relationship Id="rId5" Type="http://schemas.openxmlformats.org/officeDocument/2006/relationships/oleObject" Target="../embeddings/Microsoft_Word_97_-_2003___30.doc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Microsoft_Word_97_-_2003___32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Microsoft_Word_97_-_2003___33.doc"/><Relationship Id="rId7" Type="http://schemas.openxmlformats.org/officeDocument/2006/relationships/oleObject" Target="../embeddings/Microsoft_Word_97_-_2003___3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emf"/><Relationship Id="rId5" Type="http://schemas.openxmlformats.org/officeDocument/2006/relationships/oleObject" Target="../embeddings/Microsoft_Word_97_-_2003___34.doc"/><Relationship Id="rId4" Type="http://schemas.openxmlformats.org/officeDocument/2006/relationships/image" Target="../media/image3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Microsoft_Word_97_-_2003___36.doc"/><Relationship Id="rId7" Type="http://schemas.openxmlformats.org/officeDocument/2006/relationships/oleObject" Target="../embeddings/Microsoft_Word_97_-_2003___3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emf"/><Relationship Id="rId5" Type="http://schemas.openxmlformats.org/officeDocument/2006/relationships/oleObject" Target="../embeddings/Microsoft_Word_97_-_2003___37.doc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Microsoft_Word_97_-_2003___39.doc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Microsoft_Word_97_-_2003___45.doc"/><Relationship Id="rId3" Type="http://schemas.openxmlformats.org/officeDocument/2006/relationships/oleObject" Target="../embeddings/Microsoft_Word_97_-_2003___40.doc"/><Relationship Id="rId7" Type="http://schemas.openxmlformats.org/officeDocument/2006/relationships/oleObject" Target="../embeddings/Microsoft_Word_97_-_2003___42.doc"/><Relationship Id="rId12" Type="http://schemas.openxmlformats.org/officeDocument/2006/relationships/image" Target="../media/image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emf"/><Relationship Id="rId11" Type="http://schemas.openxmlformats.org/officeDocument/2006/relationships/oleObject" Target="../embeddings/Microsoft_Word_97_-_2003___44.doc"/><Relationship Id="rId5" Type="http://schemas.openxmlformats.org/officeDocument/2006/relationships/oleObject" Target="../embeddings/Microsoft_Word_97_-_2003___41.doc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Microsoft_Word_97_-_2003___43.doc"/><Relationship Id="rId14" Type="http://schemas.openxmlformats.org/officeDocument/2006/relationships/image" Target="../media/image4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Microsoft_Word_97_-_2003___46.doc"/><Relationship Id="rId7" Type="http://schemas.openxmlformats.org/officeDocument/2006/relationships/oleObject" Target="../embeddings/Microsoft_Word_97_-_2003___4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emf"/><Relationship Id="rId5" Type="http://schemas.openxmlformats.org/officeDocument/2006/relationships/oleObject" Target="../embeddings/Microsoft_Word_97_-_2003___47.doc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Microsoft_Word_97_-_2003___49.doc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2.doc"/><Relationship Id="rId3" Type="http://schemas.openxmlformats.org/officeDocument/2006/relationships/image" Target="../media/image57.png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Microsoft_Word_97_-_2003___51.doc"/><Relationship Id="rId5" Type="http://schemas.openxmlformats.org/officeDocument/2006/relationships/image" Target="../media/image54.emf"/><Relationship Id="rId4" Type="http://schemas.openxmlformats.org/officeDocument/2006/relationships/oleObject" Target="../embeddings/Microsoft_Word_97_-_2003___50.doc"/><Relationship Id="rId9" Type="http://schemas.openxmlformats.org/officeDocument/2006/relationships/image" Target="../media/image5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Microsoft_Word_97_-_2003___54.doc"/><Relationship Id="rId7" Type="http://schemas.openxmlformats.org/officeDocument/2006/relationships/oleObject" Target="../embeddings/Microsoft_Word_97_-_2003___56.doc"/><Relationship Id="rId12" Type="http://schemas.openxmlformats.org/officeDocument/2006/relationships/image" Target="../media/image6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emf"/><Relationship Id="rId11" Type="http://schemas.openxmlformats.org/officeDocument/2006/relationships/oleObject" Target="../embeddings/Microsoft_Word_97_-_2003___58.doc"/><Relationship Id="rId5" Type="http://schemas.openxmlformats.org/officeDocument/2006/relationships/oleObject" Target="../embeddings/Microsoft_Word_97_-_2003___55.doc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Microsoft_Word_97_-_2003___57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Microsoft_Word_97_-_2003___64.doc"/><Relationship Id="rId3" Type="http://schemas.openxmlformats.org/officeDocument/2006/relationships/oleObject" Target="../embeddings/Microsoft_Word_97_-_2003___59.doc"/><Relationship Id="rId7" Type="http://schemas.openxmlformats.org/officeDocument/2006/relationships/oleObject" Target="../embeddings/Microsoft_Word_97_-_2003___61.doc"/><Relationship Id="rId12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5.emf"/><Relationship Id="rId11" Type="http://schemas.openxmlformats.org/officeDocument/2006/relationships/oleObject" Target="../embeddings/Microsoft_Word_97_-_2003___63.doc"/><Relationship Id="rId5" Type="http://schemas.openxmlformats.org/officeDocument/2006/relationships/oleObject" Target="../embeddings/Microsoft_Word_97_-_2003___60.doc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Microsoft_Word_97_-_2003___62.doc"/><Relationship Id="rId14" Type="http://schemas.openxmlformats.org/officeDocument/2006/relationships/image" Target="../media/image6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7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Microsoft_Word_97_-_2003___66.doc"/><Relationship Id="rId7" Type="http://schemas.openxmlformats.org/officeDocument/2006/relationships/oleObject" Target="../embeddings/Microsoft_Word_97_-_2003___6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2.emf"/><Relationship Id="rId5" Type="http://schemas.openxmlformats.org/officeDocument/2006/relationships/oleObject" Target="../embeddings/Microsoft_Word_97_-_2003___67.doc"/><Relationship Id="rId4" Type="http://schemas.openxmlformats.org/officeDocument/2006/relationships/image" Target="../media/image7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Microsoft_Word_97_-_2003___69.doc"/><Relationship Id="rId7" Type="http://schemas.openxmlformats.org/officeDocument/2006/relationships/oleObject" Target="../embeddings/Microsoft_Word_97_-_2003___7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2.emf"/><Relationship Id="rId5" Type="http://schemas.openxmlformats.org/officeDocument/2006/relationships/oleObject" Target="../embeddings/Microsoft_Word_97_-_2003___70.doc"/><Relationship Id="rId4" Type="http://schemas.openxmlformats.org/officeDocument/2006/relationships/image" Target="../media/image7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Microsoft_Word_97_-_2003___72.doc"/><Relationship Id="rId7" Type="http://schemas.openxmlformats.org/officeDocument/2006/relationships/oleObject" Target="../embeddings/Microsoft_Word_97_-_2003___7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7.emf"/><Relationship Id="rId11" Type="http://schemas.openxmlformats.org/officeDocument/2006/relationships/oleObject" Target="../embeddings/Microsoft_Word_97_-_2003___76.doc"/><Relationship Id="rId5" Type="http://schemas.openxmlformats.org/officeDocument/2006/relationships/oleObject" Target="../embeddings/Microsoft_Word_97_-_2003___73.doc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oleObject" Target="../embeddings/Microsoft_Word_97_-_2003___75.doc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Microsoft_Word_97_-_2003___77.doc"/><Relationship Id="rId7" Type="http://schemas.openxmlformats.org/officeDocument/2006/relationships/oleObject" Target="../embeddings/Microsoft_Word_97_-_2003___7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1.emf"/><Relationship Id="rId5" Type="http://schemas.openxmlformats.org/officeDocument/2006/relationships/oleObject" Target="../embeddings/Microsoft_Word_97_-_2003___78.doc"/><Relationship Id="rId4" Type="http://schemas.openxmlformats.org/officeDocument/2006/relationships/image" Target="../media/image8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Microsoft_Word_97_-_2003___80.doc"/><Relationship Id="rId7" Type="http://schemas.openxmlformats.org/officeDocument/2006/relationships/oleObject" Target="../embeddings/Microsoft_Word_97_-_2003___8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4.emf"/><Relationship Id="rId5" Type="http://schemas.openxmlformats.org/officeDocument/2006/relationships/oleObject" Target="../embeddings/Microsoft_Word_97_-_2003___81.doc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oleObject" Target="../embeddings/Microsoft_Word_97_-_2003___83.doc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Microsoft_Word_97_-_2003___84.doc"/><Relationship Id="rId7" Type="http://schemas.openxmlformats.org/officeDocument/2006/relationships/oleObject" Target="../embeddings/Microsoft_Word_97_-_2003___8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8.emf"/><Relationship Id="rId5" Type="http://schemas.openxmlformats.org/officeDocument/2006/relationships/oleObject" Target="../embeddings/Microsoft_Word_97_-_2003___85.doc"/><Relationship Id="rId4" Type="http://schemas.openxmlformats.org/officeDocument/2006/relationships/image" Target="../media/image8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Microsoft_Word_97_-_2003___87.doc"/><Relationship Id="rId7" Type="http://schemas.openxmlformats.org/officeDocument/2006/relationships/oleObject" Target="../embeddings/Microsoft_Word_97_-_2003___8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1.emf"/><Relationship Id="rId5" Type="http://schemas.openxmlformats.org/officeDocument/2006/relationships/oleObject" Target="../embeddings/Microsoft_Word_97_-_2003___88.doc"/><Relationship Id="rId4" Type="http://schemas.openxmlformats.org/officeDocument/2006/relationships/image" Target="../media/image9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oleObject" Target="../embeddings/Microsoft_Word_97_-_2003___90.doc"/><Relationship Id="rId7" Type="http://schemas.openxmlformats.org/officeDocument/2006/relationships/oleObject" Target="../embeddings/Microsoft_Word_97_-_2003___9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4.emf"/><Relationship Id="rId5" Type="http://schemas.openxmlformats.org/officeDocument/2006/relationships/oleObject" Target="../embeddings/Microsoft_Word_97_-_2003___91.doc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oleObject" Target="../embeddings/Microsoft_Word_97_-_2003___93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oleObject" Target="../embeddings/Microsoft_Word_97_-_2003___94.doc"/><Relationship Id="rId7" Type="http://schemas.openxmlformats.org/officeDocument/2006/relationships/oleObject" Target="../embeddings/Microsoft_Word_97_-_2003___9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8.emf"/><Relationship Id="rId5" Type="http://schemas.openxmlformats.org/officeDocument/2006/relationships/oleObject" Target="../embeddings/Microsoft_Word_97_-_2003___95.doc"/><Relationship Id="rId4" Type="http://schemas.openxmlformats.org/officeDocument/2006/relationships/image" Target="../media/image9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oleObject" Target="../embeddings/Microsoft_Word_97_-_2003___97.doc"/><Relationship Id="rId7" Type="http://schemas.openxmlformats.org/officeDocument/2006/relationships/oleObject" Target="../embeddings/Microsoft_Word_97_-_2003___9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8.emf"/><Relationship Id="rId5" Type="http://schemas.openxmlformats.org/officeDocument/2006/relationships/oleObject" Target="../embeddings/Microsoft_Word_97_-_2003___98.doc"/><Relationship Id="rId4" Type="http://schemas.openxmlformats.org/officeDocument/2006/relationships/image" Target="../media/image10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Microsoft_Word_97_-_2003___3.doc"/><Relationship Id="rId7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__4.doc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Microsoft_Word_97_-_2003___6.doc"/><Relationship Id="rId7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Word_97_-_2003___7.doc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Microsoft_Word_97_-_2003___9.doc"/><Relationship Id="rId7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Word_97_-_2003___10.doc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Microsoft_Word_97_-_2003___17.doc"/><Relationship Id="rId3" Type="http://schemas.openxmlformats.org/officeDocument/2006/relationships/oleObject" Target="../embeddings/Microsoft_Word_97_-_2003___12.doc"/><Relationship Id="rId7" Type="http://schemas.openxmlformats.org/officeDocument/2006/relationships/oleObject" Target="../embeddings/Microsoft_Word_97_-_2003___14.doc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11" Type="http://schemas.openxmlformats.org/officeDocument/2006/relationships/oleObject" Target="../embeddings/Microsoft_Word_97_-_2003___16.doc"/><Relationship Id="rId5" Type="http://schemas.openxmlformats.org/officeDocument/2006/relationships/oleObject" Target="../embeddings/Microsoft_Word_97_-_2003___13.doc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Microsoft_Word_97_-_2003___15.doc"/><Relationship Id="rId1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Microsoft_Word_97_-_2003___18.doc"/><Relationship Id="rId7" Type="http://schemas.openxmlformats.org/officeDocument/2006/relationships/oleObject" Target="../embeddings/Microsoft_Word_97_-_2003___2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emf"/><Relationship Id="rId5" Type="http://schemas.openxmlformats.org/officeDocument/2006/relationships/oleObject" Target="../embeddings/Microsoft_Word_97_-_2003___19.doc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函数的概念及其表示</a:t>
            </a:r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31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982373"/>
              </p:ext>
            </p:extLst>
          </p:nvPr>
        </p:nvGraphicFramePr>
        <p:xfrm>
          <a:off x="1193338" y="942975"/>
          <a:ext cx="8518964" cy="3435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Document" r:id="rId3" imgW="6612253" imgH="2659766" progId="Word.Document.8">
                  <p:embed/>
                </p:oleObj>
              </mc:Choice>
              <mc:Fallback>
                <p:oleObj name="Document" r:id="rId3" imgW="6612253" imgH="26597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338" y="942975"/>
                        <a:ext cx="8518964" cy="3435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873840"/>
              </p:ext>
            </p:extLst>
          </p:nvPr>
        </p:nvGraphicFramePr>
        <p:xfrm>
          <a:off x="6677252" y="3761921"/>
          <a:ext cx="5508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Document" r:id="rId5" imgW="630859" imgH="481568" progId="Word.Document.8">
                  <p:embed/>
                </p:oleObj>
              </mc:Choice>
              <mc:Fallback>
                <p:oleObj name="Document" r:id="rId5" imgW="630859" imgH="4815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252" y="3761921"/>
                        <a:ext cx="5508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135569"/>
              </p:ext>
            </p:extLst>
          </p:nvPr>
        </p:nvGraphicFramePr>
        <p:xfrm>
          <a:off x="1193338" y="4584722"/>
          <a:ext cx="9865543" cy="1805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Document" r:id="rId7" imgW="9022448" imgH="1640566" progId="Word.Document.8">
                  <p:embed/>
                </p:oleObj>
              </mc:Choice>
              <mc:Fallback>
                <p:oleObj name="Document" r:id="rId7" imgW="9022448" imgH="16405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338" y="4584722"/>
                        <a:ext cx="9865543" cy="1805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45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114629"/>
              </p:ext>
            </p:extLst>
          </p:nvPr>
        </p:nvGraphicFramePr>
        <p:xfrm>
          <a:off x="609600" y="990600"/>
          <a:ext cx="110902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Document" r:id="rId3" imgW="9312855" imgH="1538503" progId="Word.Document.8">
                  <p:embed/>
                </p:oleObj>
              </mc:Choice>
              <mc:Fallback>
                <p:oleObj name="Document" r:id="rId3" imgW="9312855" imgH="15385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11090275" cy="182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797295"/>
              </p:ext>
            </p:extLst>
          </p:nvPr>
        </p:nvGraphicFramePr>
        <p:xfrm>
          <a:off x="8196942" y="1626280"/>
          <a:ext cx="22161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Document" r:id="rId5" imgW="2370518" imgH="424786" progId="Word.Document.8">
                  <p:embed/>
                </p:oleObj>
              </mc:Choice>
              <mc:Fallback>
                <p:oleObj name="Document" r:id="rId5" imgW="2370518" imgH="4247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942" y="1626280"/>
                        <a:ext cx="221615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666361"/>
              </p:ext>
            </p:extLst>
          </p:nvPr>
        </p:nvGraphicFramePr>
        <p:xfrm>
          <a:off x="10413092" y="2024743"/>
          <a:ext cx="14652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Document" r:id="rId7" imgW="1564602" imgH="790994" progId="Word.Document.8">
                  <p:embed/>
                </p:oleObj>
              </mc:Choice>
              <mc:Fallback>
                <p:oleObj name="Document" r:id="rId7" imgW="1564602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3092" y="2024743"/>
                        <a:ext cx="14652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063874"/>
              </p:ext>
            </p:extLst>
          </p:nvPr>
        </p:nvGraphicFramePr>
        <p:xfrm>
          <a:off x="609600" y="2819400"/>
          <a:ext cx="10916151" cy="2595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Document" r:id="rId9" imgW="10826577" imgH="2570999" progId="Word.Document.8">
                  <p:embed/>
                </p:oleObj>
              </mc:Choice>
              <mc:Fallback>
                <p:oleObj name="Document" r:id="rId9" imgW="10826577" imgH="2570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10916151" cy="25951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205566"/>
              </p:ext>
            </p:extLst>
          </p:nvPr>
        </p:nvGraphicFramePr>
        <p:xfrm>
          <a:off x="609600" y="5566342"/>
          <a:ext cx="111728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Document" r:id="rId11" imgW="11806384" imgH="790994" progId="Word.Document.8">
                  <p:embed/>
                </p:oleObj>
              </mc:Choice>
              <mc:Fallback>
                <p:oleObj name="Document" r:id="rId11" imgW="11806384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6342"/>
                        <a:ext cx="11172825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697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1546" y="765164"/>
            <a:ext cx="7920038" cy="585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探究点一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函数与映射的概念</a:t>
            </a:r>
            <a:r>
              <a:rPr lang="zh-CN" altLang="zh-CN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703158"/>
              </p:ext>
            </p:extLst>
          </p:nvPr>
        </p:nvGraphicFramePr>
        <p:xfrm>
          <a:off x="573541" y="1235003"/>
          <a:ext cx="10972800" cy="370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Document" r:id="rId3" imgW="14068670" imgH="4694212" progId="Word.Document.8">
                  <p:embed/>
                </p:oleObj>
              </mc:Choice>
              <mc:Fallback>
                <p:oleObj name="Document" r:id="rId3" imgW="14068670" imgH="46942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41" y="1235003"/>
                        <a:ext cx="10972800" cy="3703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355075"/>
              </p:ext>
            </p:extLst>
          </p:nvPr>
        </p:nvGraphicFramePr>
        <p:xfrm>
          <a:off x="692150" y="5146675"/>
          <a:ext cx="10748963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Document" r:id="rId5" imgW="8753326" imgH="1188467" progId="Word.Document.8">
                  <p:embed/>
                </p:oleObj>
              </mc:Choice>
              <mc:Fallback>
                <p:oleObj name="Document" r:id="rId5" imgW="8753326" imgH="11884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5146675"/>
                        <a:ext cx="10748963" cy="1454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847555"/>
              </p:ext>
            </p:extLst>
          </p:nvPr>
        </p:nvGraphicFramePr>
        <p:xfrm>
          <a:off x="5352256" y="1350970"/>
          <a:ext cx="4095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Document" r:id="rId7" imgW="448264" imgH="350035" progId="Word.Document.8">
                  <p:embed/>
                </p:oleObj>
              </mc:Choice>
              <mc:Fallback>
                <p:oleObj name="Document" r:id="rId7" imgW="448264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256" y="1350970"/>
                        <a:ext cx="409575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457654"/>
              </p:ext>
            </p:extLst>
          </p:nvPr>
        </p:nvGraphicFramePr>
        <p:xfrm>
          <a:off x="5625645" y="2554448"/>
          <a:ext cx="4095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Document" r:id="rId9" imgW="448264" imgH="350035" progId="Word.Document.8">
                  <p:embed/>
                </p:oleObj>
              </mc:Choice>
              <mc:Fallback>
                <p:oleObj name="Document" r:id="rId9" imgW="448264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5645" y="2554448"/>
                        <a:ext cx="40957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06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33333"/>
              </p:ext>
            </p:extLst>
          </p:nvPr>
        </p:nvGraphicFramePr>
        <p:xfrm>
          <a:off x="591090" y="942521"/>
          <a:ext cx="11264084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Document" r:id="rId3" imgW="10960056" imgH="2063915" progId="Word.Document.8">
                  <p:embed/>
                </p:oleObj>
              </mc:Choice>
              <mc:Fallback>
                <p:oleObj name="Document" r:id="rId3" imgW="10960056" imgH="2063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90" y="942521"/>
                        <a:ext cx="11264084" cy="2127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109067"/>
              </p:ext>
            </p:extLst>
          </p:nvPr>
        </p:nvGraphicFramePr>
        <p:xfrm>
          <a:off x="9886951" y="942521"/>
          <a:ext cx="6794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Document" r:id="rId5" imgW="739917" imgH="443474" progId="Word.Document.8">
                  <p:embed/>
                </p:oleObj>
              </mc:Choice>
              <mc:Fallback>
                <p:oleObj name="Document" r:id="rId5" imgW="739917" imgH="4434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6951" y="942521"/>
                        <a:ext cx="6794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481662"/>
              </p:ext>
            </p:extLst>
          </p:nvPr>
        </p:nvGraphicFramePr>
        <p:xfrm>
          <a:off x="359889" y="3069771"/>
          <a:ext cx="11726485" cy="53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Document" r:id="rId7" imgW="11423985" imgH="430536" progId="Word.Document.8">
                  <p:embed/>
                </p:oleObj>
              </mc:Choice>
              <mc:Fallback>
                <p:oleObj name="Document" r:id="rId7" imgW="11423985" imgH="4305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9" y="3069771"/>
                        <a:ext cx="11726485" cy="537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656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55208" y="798512"/>
            <a:ext cx="7920037" cy="98742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探究点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函数的定义域和值域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/>
              <a:t>考向</a:t>
            </a:r>
            <a:r>
              <a:rPr lang="en-US" dirty="0" smtClean="0"/>
              <a:t>1</a:t>
            </a:r>
            <a:r>
              <a:rPr lang="zh-CN" altLang="en-US" dirty="0" smtClean="0"/>
              <a:t>　　　求给定函数解析式的定义域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162785"/>
              </p:ext>
            </p:extLst>
          </p:nvPr>
        </p:nvGraphicFramePr>
        <p:xfrm>
          <a:off x="713694" y="1648277"/>
          <a:ext cx="8945743" cy="1450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Document" r:id="rId3" imgW="9274615" imgH="1497533" progId="Word.Document.8">
                  <p:embed/>
                </p:oleObj>
              </mc:Choice>
              <mc:Fallback>
                <p:oleObj name="Document" r:id="rId3" imgW="9274615" imgH="14975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94" y="1648277"/>
                        <a:ext cx="8945743" cy="1450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1917"/>
              </p:ext>
            </p:extLst>
          </p:nvPr>
        </p:nvGraphicFramePr>
        <p:xfrm>
          <a:off x="855208" y="2830286"/>
          <a:ext cx="10140950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Document" r:id="rId5" imgW="11014169" imgH="1419548" progId="Word.Document.8">
                  <p:embed/>
                </p:oleObj>
              </mc:Choice>
              <mc:Fallback>
                <p:oleObj name="Document" r:id="rId5" imgW="11014169" imgH="14195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208" y="2830286"/>
                        <a:ext cx="10140950" cy="1312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303706"/>
              </p:ext>
            </p:extLst>
          </p:nvPr>
        </p:nvGraphicFramePr>
        <p:xfrm>
          <a:off x="713694" y="4138159"/>
          <a:ext cx="83820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Document" r:id="rId7" imgW="8743225" imgH="2181791" progId="Word.Document.8">
                  <p:embed/>
                </p:oleObj>
              </mc:Choice>
              <mc:Fallback>
                <p:oleObj name="Document" r:id="rId7" imgW="8743225" imgH="21817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94" y="4138159"/>
                        <a:ext cx="8382000" cy="209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518009"/>
              </p:ext>
            </p:extLst>
          </p:nvPr>
        </p:nvGraphicFramePr>
        <p:xfrm>
          <a:off x="713694" y="6010956"/>
          <a:ext cx="108204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Document" r:id="rId9" imgW="11433725" imgH="790994" progId="Word.Document.8">
                  <p:embed/>
                </p:oleObj>
              </mc:Choice>
              <mc:Fallback>
                <p:oleObj name="Document" r:id="rId9" imgW="11433725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94" y="6010956"/>
                        <a:ext cx="10820400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18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01021" y="873150"/>
            <a:ext cx="7920037" cy="434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</a:t>
            </a:r>
            <a:r>
              <a:rPr lang="zh-CN" altLang="en-US" dirty="0" smtClean="0"/>
              <a:t>考向</a:t>
            </a:r>
            <a:r>
              <a:rPr lang="en-US" dirty="0" smtClean="0"/>
              <a:t>2</a:t>
            </a:r>
            <a:r>
              <a:rPr lang="zh-CN" altLang="en-US" dirty="0" smtClean="0"/>
              <a:t>　 由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zh-CN" altLang="en-US" dirty="0" smtClean="0"/>
              <a:t>的定义域求</a:t>
            </a:r>
            <a:r>
              <a:rPr lang="en-US" i="1" dirty="0" smtClean="0"/>
              <a:t>f</a:t>
            </a:r>
            <a:r>
              <a:rPr lang="en-US" dirty="0" smtClean="0"/>
              <a:t>[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)]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定义域</a:t>
            </a:r>
            <a:endParaRPr lang="zh-CN" altLang="en-US" dirty="0" smtClean="0"/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336367"/>
              </p:ext>
            </p:extLst>
          </p:nvPr>
        </p:nvGraphicFramePr>
        <p:xfrm>
          <a:off x="266587" y="1434416"/>
          <a:ext cx="11816556" cy="51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Document" r:id="rId3" imgW="10131044" imgH="413646" progId="Word.Document.8">
                  <p:embed/>
                </p:oleObj>
              </mc:Choice>
              <mc:Fallback>
                <p:oleObj name="Document" r:id="rId3" imgW="10131044" imgH="4136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87" y="1434416"/>
                        <a:ext cx="11816556" cy="511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819636"/>
              </p:ext>
            </p:extLst>
          </p:nvPr>
        </p:nvGraphicFramePr>
        <p:xfrm>
          <a:off x="1175657" y="2222386"/>
          <a:ext cx="912018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Document" r:id="rId5" imgW="9772816" imgH="900604" progId="Word.Document.8">
                  <p:embed/>
                </p:oleObj>
              </mc:Choice>
              <mc:Fallback>
                <p:oleObj name="Document" r:id="rId5" imgW="9772816" imgH="9006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657" y="2222386"/>
                        <a:ext cx="9120188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553988"/>
              </p:ext>
            </p:extLst>
          </p:nvPr>
        </p:nvGraphicFramePr>
        <p:xfrm>
          <a:off x="10119632" y="1488851"/>
          <a:ext cx="1301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Document" r:id="rId7" imgW="1382926" imgH="480849" progId="Word.Document.8">
                  <p:embed/>
                </p:oleObj>
              </mc:Choice>
              <mc:Fallback>
                <p:oleObj name="Document" r:id="rId7" imgW="1382926" imgH="4808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9632" y="1488851"/>
                        <a:ext cx="13017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560808"/>
              </p:ext>
            </p:extLst>
          </p:nvPr>
        </p:nvGraphicFramePr>
        <p:xfrm>
          <a:off x="901021" y="3193596"/>
          <a:ext cx="10180225" cy="1617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Document" r:id="rId9" imgW="8969778" imgH="1780005" progId="Word.Document.8">
                  <p:embed/>
                </p:oleObj>
              </mc:Choice>
              <mc:Fallback>
                <p:oleObj name="Document" r:id="rId9" imgW="8969778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021" y="3193596"/>
                        <a:ext cx="10180225" cy="16178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557755"/>
              </p:ext>
            </p:extLst>
          </p:nvPr>
        </p:nvGraphicFramePr>
        <p:xfrm>
          <a:off x="359454" y="5116285"/>
          <a:ext cx="11636569" cy="653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Document" r:id="rId11" imgW="10346053" imgH="577882" progId="Word.Document.8">
                  <p:embed/>
                </p:oleObj>
              </mc:Choice>
              <mc:Fallback>
                <p:oleObj name="Document" r:id="rId11" imgW="10346053" imgH="5778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54" y="5116285"/>
                        <a:ext cx="11636569" cy="6531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534969"/>
              </p:ext>
            </p:extLst>
          </p:nvPr>
        </p:nvGraphicFramePr>
        <p:xfrm>
          <a:off x="10494282" y="5116285"/>
          <a:ext cx="9271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Document" r:id="rId13" imgW="993110" imgH="437724" progId="Word.Document.8">
                  <p:embed/>
                </p:oleObj>
              </mc:Choice>
              <mc:Fallback>
                <p:oleObj name="Document" r:id="rId13" imgW="993110" imgH="4377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4282" y="5116285"/>
                        <a:ext cx="9271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24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43833" y="945106"/>
            <a:ext cx="7920038" cy="521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考</a:t>
            </a:r>
            <a:r>
              <a:rPr lang="zh-CN" altLang="en-US" dirty="0" smtClean="0"/>
              <a:t>向</a:t>
            </a:r>
            <a:r>
              <a:rPr lang="en-US" dirty="0" smtClean="0"/>
              <a:t>3</a:t>
            </a:r>
            <a:r>
              <a:rPr lang="zh-CN" altLang="en-US" dirty="0" smtClean="0"/>
              <a:t>　 已知定义域确定参数</a:t>
            </a:r>
            <a:r>
              <a:rPr lang="zh-CN" altLang="en-US" dirty="0" smtClean="0"/>
              <a:t>问题</a:t>
            </a:r>
            <a:endParaRPr lang="zh-CN" altLang="zh-CN" dirty="0">
              <a:latin typeface="宋体" pitchFamily="2" charset="-122"/>
            </a:endParaRP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40101"/>
              </p:ext>
            </p:extLst>
          </p:nvPr>
        </p:nvGraphicFramePr>
        <p:xfrm>
          <a:off x="0" y="1466693"/>
          <a:ext cx="12192000" cy="51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Document" r:id="rId3" imgW="11983875" imgH="481928" progId="Word.Document.8">
                  <p:embed/>
                </p:oleObj>
              </mc:Choice>
              <mc:Fallback>
                <p:oleObj name="Document" r:id="rId3" imgW="11983875" imgH="4819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66693"/>
                        <a:ext cx="12192000" cy="510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092546"/>
              </p:ext>
            </p:extLst>
          </p:nvPr>
        </p:nvGraphicFramePr>
        <p:xfrm>
          <a:off x="832741" y="1977255"/>
          <a:ext cx="9630473" cy="1282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Document" r:id="rId5" imgW="10140424" imgH="1582347" progId="Word.Document.8">
                  <p:embed/>
                </p:oleObj>
              </mc:Choice>
              <mc:Fallback>
                <p:oleObj name="Document" r:id="rId5" imgW="10140424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741" y="1977255"/>
                        <a:ext cx="9630473" cy="12821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510567"/>
              </p:ext>
            </p:extLst>
          </p:nvPr>
        </p:nvGraphicFramePr>
        <p:xfrm>
          <a:off x="385083" y="3496582"/>
          <a:ext cx="95773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Document" r:id="rId7" imgW="11018137" imgH="923605" progId="Word.Document.8">
                  <p:embed/>
                </p:oleObj>
              </mc:Choice>
              <mc:Fallback>
                <p:oleObj name="Document" r:id="rId7" imgW="11018137" imgH="9236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83" y="3496582"/>
                        <a:ext cx="9577388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67522"/>
              </p:ext>
            </p:extLst>
          </p:nvPr>
        </p:nvGraphicFramePr>
        <p:xfrm>
          <a:off x="726281" y="4092802"/>
          <a:ext cx="10739438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Document" r:id="rId9" imgW="12093544" imgH="2373340" progId="Word.Document.8">
                  <p:embed/>
                </p:oleObj>
              </mc:Choice>
              <mc:Fallback>
                <p:oleObj name="Document" r:id="rId9" imgW="12093544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81" y="4092802"/>
                        <a:ext cx="10739438" cy="215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73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1" name="Picture 7" descr="FJL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411" y="4097790"/>
            <a:ext cx="192405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03051" y="874254"/>
            <a:ext cx="4400322" cy="5656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考</a:t>
            </a:r>
            <a:r>
              <a:rPr lang="zh-CN" altLang="en-US" dirty="0" smtClean="0"/>
              <a:t>向</a:t>
            </a:r>
            <a:r>
              <a:rPr lang="en-US" altLang="zh-CN" dirty="0" smtClean="0"/>
              <a:t>4</a:t>
            </a:r>
            <a:r>
              <a:rPr lang="zh-CN" altLang="en-US" dirty="0" smtClean="0"/>
              <a:t>　　函数的值域</a:t>
            </a:r>
            <a:endParaRPr lang="zh-CN" altLang="en-US" dirty="0"/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535869"/>
              </p:ext>
            </p:extLst>
          </p:nvPr>
        </p:nvGraphicFramePr>
        <p:xfrm>
          <a:off x="715965" y="1335199"/>
          <a:ext cx="10887077" cy="195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Document" r:id="rId4" imgW="11427953" imgH="2044508" progId="Word.Document.8">
                  <p:embed/>
                </p:oleObj>
              </mc:Choice>
              <mc:Fallback>
                <p:oleObj name="Document" r:id="rId4" imgW="11427953" imgH="20445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5" y="1335199"/>
                        <a:ext cx="10887077" cy="19592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921393"/>
              </p:ext>
            </p:extLst>
          </p:nvPr>
        </p:nvGraphicFramePr>
        <p:xfrm>
          <a:off x="806450" y="3187700"/>
          <a:ext cx="1283811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Document" r:id="rId6" imgW="11508762" imgH="1078856" progId="Word.Document.8">
                  <p:embed/>
                </p:oleObj>
              </mc:Choice>
              <mc:Fallback>
                <p:oleObj name="Document" r:id="rId6" imgW="11508762" imgH="10788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3187700"/>
                        <a:ext cx="12838113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848903"/>
              </p:ext>
            </p:extLst>
          </p:nvPr>
        </p:nvGraphicFramePr>
        <p:xfrm>
          <a:off x="585336" y="4398013"/>
          <a:ext cx="10816322" cy="245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Document" r:id="rId8" imgW="9603983" imgH="2175682" progId="Word.Document.8">
                  <p:embed/>
                </p:oleObj>
              </mc:Choice>
              <mc:Fallback>
                <p:oleObj name="Document" r:id="rId8" imgW="9603983" imgH="2175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36" y="4398013"/>
                        <a:ext cx="10816322" cy="2459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42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412692"/>
              </p:ext>
            </p:extLst>
          </p:nvPr>
        </p:nvGraphicFramePr>
        <p:xfrm>
          <a:off x="587827" y="399143"/>
          <a:ext cx="11162167" cy="6020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Document" r:id="rId3" imgW="10290136" imgH="5529768" progId="Word.Document.8">
                  <p:embed/>
                </p:oleObj>
              </mc:Choice>
              <mc:Fallback>
                <p:oleObj name="Document" r:id="rId3" imgW="10290136" imgH="55297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27" y="399143"/>
                        <a:ext cx="11162167" cy="60208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51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772174"/>
              </p:ext>
            </p:extLst>
          </p:nvPr>
        </p:nvGraphicFramePr>
        <p:xfrm>
          <a:off x="838200" y="380320"/>
          <a:ext cx="10341429" cy="2281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Document" r:id="rId3" imgW="9543737" imgH="2254745" progId="Word.Document.8">
                  <p:embed/>
                </p:oleObj>
              </mc:Choice>
              <mc:Fallback>
                <p:oleObj name="Document" r:id="rId3" imgW="9543737" imgH="22547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0320"/>
                        <a:ext cx="10341429" cy="2281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19641"/>
              </p:ext>
            </p:extLst>
          </p:nvPr>
        </p:nvGraphicFramePr>
        <p:xfrm>
          <a:off x="4088493" y="794884"/>
          <a:ext cx="5857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Document" r:id="rId5" imgW="516674" imgH="424427" progId="Word.Document.8">
                  <p:embed/>
                </p:oleObj>
              </mc:Choice>
              <mc:Fallback>
                <p:oleObj name="Document" r:id="rId5" imgW="516674" imgH="4244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8493" y="794884"/>
                        <a:ext cx="585788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690200"/>
              </p:ext>
            </p:extLst>
          </p:nvPr>
        </p:nvGraphicFramePr>
        <p:xfrm>
          <a:off x="5438321" y="1791608"/>
          <a:ext cx="9144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Document" r:id="rId7" imgW="969194" imgH="419396" progId="Word.Document.8">
                  <p:embed/>
                </p:oleObj>
              </mc:Choice>
              <mc:Fallback>
                <p:oleObj name="Document" r:id="rId7" imgW="969194" imgH="4193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321" y="1791608"/>
                        <a:ext cx="9144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586399"/>
              </p:ext>
            </p:extLst>
          </p:nvPr>
        </p:nvGraphicFramePr>
        <p:xfrm>
          <a:off x="625249" y="2514844"/>
          <a:ext cx="10957151" cy="1558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Document" r:id="rId9" imgW="11344980" imgH="1608581" progId="Word.Document.8">
                  <p:embed/>
                </p:oleObj>
              </mc:Choice>
              <mc:Fallback>
                <p:oleObj name="Document" r:id="rId9" imgW="11344980" imgH="16085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249" y="2514844"/>
                        <a:ext cx="10957151" cy="1558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970083"/>
              </p:ext>
            </p:extLst>
          </p:nvPr>
        </p:nvGraphicFramePr>
        <p:xfrm>
          <a:off x="703489" y="4259262"/>
          <a:ext cx="10610850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Document" r:id="rId11" imgW="11226653" imgH="2738470" progId="Word.Document.8">
                  <p:embed/>
                </p:oleObj>
              </mc:Choice>
              <mc:Fallback>
                <p:oleObj name="Document" r:id="rId11" imgW="11226653" imgH="27384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89" y="4259262"/>
                        <a:ext cx="10610850" cy="259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99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5078186" y="519310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endParaRPr lang="zh-CN" altLang="en-US" sz="24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黑体" pitchFamily="49" charset="-122"/>
            </a:endParaRPr>
          </a:p>
        </p:txBody>
      </p:sp>
      <p:graphicFrame>
        <p:nvGraphicFramePr>
          <p:cNvPr id="10341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772317"/>
              </p:ext>
            </p:extLst>
          </p:nvPr>
        </p:nvGraphicFramePr>
        <p:xfrm>
          <a:off x="1524000" y="1257506"/>
          <a:ext cx="9180975" cy="5752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3" imgW="9191642" imgH="5958148" progId="Word.Document.8">
                  <p:embed/>
                </p:oleObj>
              </mc:Choice>
              <mc:Fallback>
                <p:oleObj name="Document" r:id="rId3" imgW="9191642" imgH="59581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57506"/>
                        <a:ext cx="9180975" cy="5752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标题 1"/>
          <p:cNvSpPr>
            <a:spLocks/>
          </p:cNvSpPr>
          <p:nvPr/>
        </p:nvSpPr>
        <p:spPr bwMode="auto">
          <a:xfrm>
            <a:off x="7310447" y="2357430"/>
            <a:ext cx="15128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200" b="1" dirty="0">
                <a:solidFill>
                  <a:srgbClr val="800000"/>
                </a:solidFill>
                <a:latin typeface="Times New Roman" pitchFamily="18" charset="0"/>
              </a:rPr>
              <a:t>非空集合</a:t>
            </a:r>
            <a:r>
              <a:rPr lang="zh-CN" altLang="en-US" sz="2400" b="1" dirty="0">
                <a:solidFill>
                  <a:srgbClr val="8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7" name="标题 1"/>
          <p:cNvSpPr>
            <a:spLocks/>
          </p:cNvSpPr>
          <p:nvPr/>
        </p:nvSpPr>
        <p:spPr bwMode="auto">
          <a:xfrm>
            <a:off x="8422404" y="3968532"/>
            <a:ext cx="168110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4400" dirty="0">
                <a:latin typeface="Arial" pitchFamily="34" charset="0"/>
              </a:rPr>
              <a:t> </a:t>
            </a: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</a:rPr>
              <a:t>唯一</a:t>
            </a: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</a:rPr>
              <a:t>确定</a:t>
            </a:r>
            <a:endParaRPr lang="zh-CN" altLang="en-US" sz="4400" dirty="0">
              <a:latin typeface="Arial" pitchFamily="34" charset="0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4524364" y="2357430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非空数集</a:t>
            </a:r>
            <a:r>
              <a:rPr lang="zh-CN" altLang="en-US" sz="2400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0" name="标题 1"/>
          <p:cNvSpPr>
            <a:spLocks/>
          </p:cNvSpPr>
          <p:nvPr/>
        </p:nvSpPr>
        <p:spPr bwMode="auto">
          <a:xfrm>
            <a:off x="4142008" y="5053704"/>
            <a:ext cx="1223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200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cs typeface="Times New Roman" pitchFamily="18" charset="0"/>
              </a:rPr>
              <a:t>：</a:t>
            </a:r>
            <a:r>
              <a:rPr lang="en-US" altLang="zh-CN" sz="2200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200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rgbClr val="800000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2000" b="1" dirty="0">
              <a:solidFill>
                <a:srgbClr val="8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1" name="标题 1"/>
          <p:cNvSpPr>
            <a:spLocks/>
          </p:cNvSpPr>
          <p:nvPr/>
        </p:nvSpPr>
        <p:spPr bwMode="auto">
          <a:xfrm>
            <a:off x="7563552" y="5060508"/>
            <a:ext cx="12239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200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  <a:cs typeface="Times New Roman" pitchFamily="18" charset="0"/>
              </a:rPr>
              <a:t>：</a:t>
            </a:r>
            <a:r>
              <a:rPr lang="en-US" altLang="zh-CN" sz="2200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200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srgbClr val="800000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2000" b="1" dirty="0">
              <a:solidFill>
                <a:srgbClr val="8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2" name="标题 1"/>
          <p:cNvSpPr>
            <a:spLocks/>
          </p:cNvSpPr>
          <p:nvPr/>
        </p:nvSpPr>
        <p:spPr bwMode="auto">
          <a:xfrm>
            <a:off x="4667240" y="3429000"/>
            <a:ext cx="89536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</a:rPr>
              <a:t>任意</a:t>
            </a:r>
            <a:endParaRPr lang="zh-CN" altLang="en-US" sz="2200" b="1" dirty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33" name="标题 1"/>
          <p:cNvSpPr>
            <a:spLocks/>
          </p:cNvSpPr>
          <p:nvPr/>
        </p:nvSpPr>
        <p:spPr bwMode="auto">
          <a:xfrm>
            <a:off x="3730170" y="4186924"/>
            <a:ext cx="1944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</a:rPr>
              <a:t>唯一</a:t>
            </a:r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</a:rPr>
              <a:t>确定</a:t>
            </a:r>
            <a:endParaRPr lang="zh-CN" altLang="en-US" sz="2200" b="1" dirty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17" name="标题 1"/>
          <p:cNvSpPr>
            <a:spLocks/>
          </p:cNvSpPr>
          <p:nvPr/>
        </p:nvSpPr>
        <p:spPr bwMode="auto">
          <a:xfrm>
            <a:off x="6810380" y="3571876"/>
            <a:ext cx="8313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</a:rPr>
              <a:t>任意</a:t>
            </a:r>
            <a:endParaRPr lang="zh-CN" altLang="en-US" sz="2200" b="1" dirty="0">
              <a:solidFill>
                <a:srgbClr val="8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927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7" grpId="0"/>
      <p:bldP spid="23" grpId="0"/>
      <p:bldP spid="27" grpId="0"/>
      <p:bldP spid="28" grpId="0"/>
      <p:bldP spid="30" grpId="0"/>
      <p:bldP spid="31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09136" y="501196"/>
            <a:ext cx="7920037" cy="565604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探究点三　函数的解析</a:t>
            </a:r>
            <a:r>
              <a:rPr lang="zh-CN" altLang="en-US" dirty="0" smtClean="0"/>
              <a:t>式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28323"/>
              </p:ext>
            </p:extLst>
          </p:nvPr>
        </p:nvGraphicFramePr>
        <p:xfrm>
          <a:off x="707571" y="1066800"/>
          <a:ext cx="10461172" cy="233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Document" r:id="rId3" imgW="11962951" imgH="2641078" progId="Word.Document.8">
                  <p:embed/>
                </p:oleObj>
              </mc:Choice>
              <mc:Fallback>
                <p:oleObj name="Document" r:id="rId3" imgW="11962951" imgH="26410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71" y="1066800"/>
                        <a:ext cx="10461172" cy="2337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216676"/>
              </p:ext>
            </p:extLst>
          </p:nvPr>
        </p:nvGraphicFramePr>
        <p:xfrm>
          <a:off x="910317" y="3423999"/>
          <a:ext cx="10726738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Document" r:id="rId5" imgW="11812877" imgH="2492295" progId="Word.Document.8">
                  <p:embed/>
                </p:oleObj>
              </mc:Choice>
              <mc:Fallback>
                <p:oleObj name="Document" r:id="rId5" imgW="11812877" imgH="24922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317" y="3423999"/>
                        <a:ext cx="10726738" cy="226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609740"/>
              </p:ext>
            </p:extLst>
          </p:nvPr>
        </p:nvGraphicFramePr>
        <p:xfrm>
          <a:off x="5721350" y="949325"/>
          <a:ext cx="7032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Document" r:id="rId7" imgW="786404" imgH="838696" progId="Word.Document.8">
                  <p:embed/>
                </p:oleObj>
              </mc:Choice>
              <mc:Fallback>
                <p:oleObj name="Document" r:id="rId7" imgW="786404" imgH="8386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949325"/>
                        <a:ext cx="703263" cy="67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992343"/>
              </p:ext>
            </p:extLst>
          </p:nvPr>
        </p:nvGraphicFramePr>
        <p:xfrm>
          <a:off x="9460707" y="1716541"/>
          <a:ext cx="9017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Document" r:id="rId9" imgW="993110" imgH="395677" progId="Word.Document.8">
                  <p:embed/>
                </p:oleObj>
              </mc:Choice>
              <mc:Fallback>
                <p:oleObj name="Document" r:id="rId9" imgW="993110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0707" y="1716541"/>
                        <a:ext cx="9017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992168"/>
              </p:ext>
            </p:extLst>
          </p:nvPr>
        </p:nvGraphicFramePr>
        <p:xfrm>
          <a:off x="4964906" y="2344182"/>
          <a:ext cx="15128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Document" r:id="rId11" imgW="1667167" imgH="474740" progId="Word.Document.8">
                  <p:embed/>
                </p:oleObj>
              </mc:Choice>
              <mc:Fallback>
                <p:oleObj name="Document" r:id="rId11" imgW="1667167" imgH="4747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906" y="2344182"/>
                        <a:ext cx="1512887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884806"/>
              </p:ext>
            </p:extLst>
          </p:nvPr>
        </p:nvGraphicFramePr>
        <p:xfrm>
          <a:off x="9258753" y="2723334"/>
          <a:ext cx="14763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Document" r:id="rId13" imgW="1626963" imgH="744634" progId="Word.Document.8">
                  <p:embed/>
                </p:oleObj>
              </mc:Choice>
              <mc:Fallback>
                <p:oleObj name="Document" r:id="rId13" imgW="1626963" imgH="7446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8753" y="2723334"/>
                        <a:ext cx="1476375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865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953232"/>
              </p:ext>
            </p:extLst>
          </p:nvPr>
        </p:nvGraphicFramePr>
        <p:xfrm>
          <a:off x="1110344" y="733424"/>
          <a:ext cx="8976169" cy="5427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Document" r:id="rId3" imgW="7620199" imgH="4584601" progId="Word.Document.8">
                  <p:embed/>
                </p:oleObj>
              </mc:Choice>
              <mc:Fallback>
                <p:oleObj name="Document" r:id="rId3" imgW="7620199" imgH="4584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344" y="733424"/>
                        <a:ext cx="8976169" cy="54278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70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60762"/>
              </p:ext>
            </p:extLst>
          </p:nvPr>
        </p:nvGraphicFramePr>
        <p:xfrm>
          <a:off x="999218" y="927554"/>
          <a:ext cx="8863013" cy="39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Document" r:id="rId3" imgW="9892225" imgH="4351004" progId="Word.Document.8">
                  <p:embed/>
                </p:oleObj>
              </mc:Choice>
              <mc:Fallback>
                <p:oleObj name="Document" r:id="rId3" imgW="9892225" imgH="43510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18" y="927554"/>
                        <a:ext cx="8863013" cy="391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703402"/>
              </p:ext>
            </p:extLst>
          </p:nvPr>
        </p:nvGraphicFramePr>
        <p:xfrm>
          <a:off x="7931603" y="927554"/>
          <a:ext cx="304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Document" r:id="rId5" imgW="333782" imgH="449943" progId="Word.Document.8">
                  <p:embed/>
                </p:oleObj>
              </mc:Choice>
              <mc:Fallback>
                <p:oleObj name="Document" r:id="rId5" imgW="333782" imgH="449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603" y="927554"/>
                        <a:ext cx="3048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090546"/>
              </p:ext>
            </p:extLst>
          </p:nvPr>
        </p:nvGraphicFramePr>
        <p:xfrm>
          <a:off x="968828" y="5034871"/>
          <a:ext cx="696277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Document" r:id="rId7" imgW="7671426" imgH="1618644" progId="Word.Document.8">
                  <p:embed/>
                </p:oleObj>
              </mc:Choice>
              <mc:Fallback>
                <p:oleObj name="Document" r:id="rId7" imgW="7671426" imgH="16186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828" y="5034871"/>
                        <a:ext cx="6962775" cy="146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72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210687"/>
              </p:ext>
            </p:extLst>
          </p:nvPr>
        </p:nvGraphicFramePr>
        <p:xfrm>
          <a:off x="890588" y="1031875"/>
          <a:ext cx="997743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Document" r:id="rId3" imgW="11144762" imgH="2292121" progId="Word.Document.8">
                  <p:embed/>
                </p:oleObj>
              </mc:Choice>
              <mc:Fallback>
                <p:oleObj name="Document" r:id="rId3" imgW="11144762" imgH="22921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1031875"/>
                        <a:ext cx="997743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878038"/>
              </p:ext>
            </p:extLst>
          </p:nvPr>
        </p:nvGraphicFramePr>
        <p:xfrm>
          <a:off x="9901917" y="1724252"/>
          <a:ext cx="304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Document" r:id="rId5" imgW="333782" imgH="449943" progId="Word.Document.8">
                  <p:embed/>
                </p:oleObj>
              </mc:Choice>
              <mc:Fallback>
                <p:oleObj name="Document" r:id="rId5" imgW="333782" imgH="449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1917" y="1724252"/>
                        <a:ext cx="3048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865747"/>
              </p:ext>
            </p:extLst>
          </p:nvPr>
        </p:nvGraphicFramePr>
        <p:xfrm>
          <a:off x="1070882" y="3239408"/>
          <a:ext cx="6962775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Document" r:id="rId7" imgW="7671426" imgH="2954816" progId="Word.Document.8">
                  <p:embed/>
                </p:oleObj>
              </mc:Choice>
              <mc:Fallback>
                <p:oleObj name="Document" r:id="rId7" imgW="7671426" imgH="2954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882" y="3239408"/>
                        <a:ext cx="6962775" cy="269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84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194" y="836612"/>
            <a:ext cx="3779836" cy="5635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探究</a:t>
            </a:r>
            <a:r>
              <a:rPr lang="zh-CN" altLang="en-US" dirty="0" smtClean="0"/>
              <a:t>点四　分段</a:t>
            </a:r>
            <a:r>
              <a:rPr lang="zh-CN" altLang="en-US" dirty="0" smtClean="0"/>
              <a:t>函数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339507"/>
              </p:ext>
            </p:extLst>
          </p:nvPr>
        </p:nvGraphicFramePr>
        <p:xfrm>
          <a:off x="932089" y="1293345"/>
          <a:ext cx="8440738" cy="332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8" name="Document" r:id="rId3" imgW="10824773" imgH="4219112" progId="Word.Document.8">
                  <p:embed/>
                </p:oleObj>
              </mc:Choice>
              <mc:Fallback>
                <p:oleObj name="Document" r:id="rId3" imgW="10824773" imgH="4219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089" y="1293345"/>
                        <a:ext cx="8440738" cy="332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749874"/>
              </p:ext>
            </p:extLst>
          </p:nvPr>
        </p:nvGraphicFramePr>
        <p:xfrm>
          <a:off x="1075194" y="4333661"/>
          <a:ext cx="6632349" cy="845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9" name="Document" r:id="rId5" imgW="6423218" imgH="819385" progId="Word.Document.8">
                  <p:embed/>
                </p:oleObj>
              </mc:Choice>
              <mc:Fallback>
                <p:oleObj name="Document" r:id="rId5" imgW="6423218" imgH="819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194" y="4333661"/>
                        <a:ext cx="6632349" cy="845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132601"/>
              </p:ext>
            </p:extLst>
          </p:nvPr>
        </p:nvGraphicFramePr>
        <p:xfrm>
          <a:off x="932089" y="5079065"/>
          <a:ext cx="94361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Document" r:id="rId7" imgW="10534367" imgH="1666801" progId="Word.Document.8">
                  <p:embed/>
                </p:oleObj>
              </mc:Choice>
              <mc:Fallback>
                <p:oleObj name="Document" r:id="rId7" imgW="10534367" imgH="16668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089" y="5079065"/>
                        <a:ext cx="94361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32156"/>
              </p:ext>
            </p:extLst>
          </p:nvPr>
        </p:nvGraphicFramePr>
        <p:xfrm>
          <a:off x="6289675" y="1571625"/>
          <a:ext cx="2698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Document" r:id="rId9" imgW="295071" imgH="350035" progId="Word.Document.8">
                  <p:embed/>
                </p:oleObj>
              </mc:Choice>
              <mc:Fallback>
                <p:oleObj name="Document" r:id="rId9" imgW="295071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1571625"/>
                        <a:ext cx="26987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32156"/>
              </p:ext>
            </p:extLst>
          </p:nvPr>
        </p:nvGraphicFramePr>
        <p:xfrm>
          <a:off x="8770937" y="3106510"/>
          <a:ext cx="2698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name="Document" r:id="rId11" imgW="295071" imgH="350035" progId="Word.Document.8">
                  <p:embed/>
                </p:oleObj>
              </mc:Choice>
              <mc:Fallback>
                <p:oleObj name="Document" r:id="rId11" imgW="295071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0937" y="3106510"/>
                        <a:ext cx="26987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0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474236"/>
              </p:ext>
            </p:extLst>
          </p:nvPr>
        </p:nvGraphicFramePr>
        <p:xfrm>
          <a:off x="1180193" y="912132"/>
          <a:ext cx="10129838" cy="28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Document" r:id="rId3" imgW="11157388" imgH="3164334" progId="Word.Document.8">
                  <p:embed/>
                </p:oleObj>
              </mc:Choice>
              <mc:Fallback>
                <p:oleObj name="Document" r:id="rId3" imgW="11157388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193" y="912132"/>
                        <a:ext cx="10129838" cy="2801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273938"/>
              </p:ext>
            </p:extLst>
          </p:nvPr>
        </p:nvGraphicFramePr>
        <p:xfrm>
          <a:off x="885600" y="3941363"/>
          <a:ext cx="10424432" cy="886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Document" r:id="rId5" imgW="10006223" imgH="852088" progId="Word.Document.8">
                  <p:embed/>
                </p:oleObj>
              </mc:Choice>
              <mc:Fallback>
                <p:oleObj name="Document" r:id="rId5" imgW="10006223" imgH="8520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600" y="3941363"/>
                        <a:ext cx="10424432" cy="8864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378652"/>
              </p:ext>
            </p:extLst>
          </p:nvPr>
        </p:nvGraphicFramePr>
        <p:xfrm>
          <a:off x="692378" y="4907417"/>
          <a:ext cx="10097584" cy="1384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Document" r:id="rId7" imgW="10398723" imgH="1419189" progId="Word.Document.8">
                  <p:embed/>
                </p:oleObj>
              </mc:Choice>
              <mc:Fallback>
                <p:oleObj name="Document" r:id="rId7" imgW="10398723" imgH="14191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78" y="4907417"/>
                        <a:ext cx="10097584" cy="1384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01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403158"/>
              </p:ext>
            </p:extLst>
          </p:nvPr>
        </p:nvGraphicFramePr>
        <p:xfrm>
          <a:off x="411390" y="1202690"/>
          <a:ext cx="11502626" cy="55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Document" r:id="rId3" imgW="11473047" imgH="442396" progId="Word.Document.8">
                  <p:embed/>
                </p:oleObj>
              </mc:Choice>
              <mc:Fallback>
                <p:oleObj name="Document" r:id="rId3" imgW="11473047" imgH="4423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90" y="1202690"/>
                        <a:ext cx="11502626" cy="550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/>
          </p:cNvSpPr>
          <p:nvPr/>
        </p:nvSpPr>
        <p:spPr bwMode="auto">
          <a:xfrm>
            <a:off x="590550" y="529557"/>
            <a:ext cx="7920038" cy="55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</a:pPr>
            <a:r>
              <a:rPr lang="zh-CN" altLang="en-US" sz="2400" b="1" dirty="0"/>
              <a:t>误区警示　</a:t>
            </a:r>
            <a:r>
              <a:rPr lang="en-US" sz="2400" b="1" dirty="0"/>
              <a:t>2.</a:t>
            </a:r>
            <a:r>
              <a:rPr lang="zh-CN" altLang="en-US" sz="2400" b="1" dirty="0"/>
              <a:t>定义域概念不清致误</a:t>
            </a:r>
            <a:endParaRPr lang="zh-CN" altLang="zh-CN" sz="2400" b="1" dirty="0"/>
          </a:p>
        </p:txBody>
      </p:sp>
      <p:graphicFrame>
        <p:nvGraphicFramePr>
          <p:cNvPr id="338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84453"/>
              </p:ext>
            </p:extLst>
          </p:nvPr>
        </p:nvGraphicFramePr>
        <p:xfrm>
          <a:off x="411390" y="4667402"/>
          <a:ext cx="7083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Document" r:id="rId5" imgW="7477670" imgH="898623" progId="Word.Document.8">
                  <p:embed/>
                </p:oleObj>
              </mc:Choice>
              <mc:Fallback>
                <p:oleObj name="Document" r:id="rId5" imgW="7477670" imgH="898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90" y="4667402"/>
                        <a:ext cx="70834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196679"/>
              </p:ext>
            </p:extLst>
          </p:nvPr>
        </p:nvGraphicFramePr>
        <p:xfrm>
          <a:off x="590550" y="2022702"/>
          <a:ext cx="10640978" cy="2375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Document" r:id="rId7" imgW="11934451" imgH="2635687" progId="Word.Document.8">
                  <p:embed/>
                </p:oleObj>
              </mc:Choice>
              <mc:Fallback>
                <p:oleObj name="Document" r:id="rId7" imgW="11934451" imgH="2635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2022702"/>
                        <a:ext cx="10640978" cy="23751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829259"/>
              </p:ext>
            </p:extLst>
          </p:nvPr>
        </p:nvGraphicFramePr>
        <p:xfrm>
          <a:off x="666751" y="5508777"/>
          <a:ext cx="10327820" cy="120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Document" r:id="rId9" imgW="9289045" imgH="1101857" progId="Word.Document.8">
                  <p:embed/>
                </p:oleObj>
              </mc:Choice>
              <mc:Fallback>
                <p:oleObj name="Document" r:id="rId9" imgW="9289045" imgH="11018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1" y="5508777"/>
                        <a:ext cx="10327820" cy="120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95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453277"/>
              </p:ext>
            </p:extLst>
          </p:nvPr>
        </p:nvGraphicFramePr>
        <p:xfrm>
          <a:off x="649061" y="942521"/>
          <a:ext cx="101536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Document" r:id="rId3" imgW="11849674" imgH="977871" progId="Word.Document.8">
                  <p:embed/>
                </p:oleObj>
              </mc:Choice>
              <mc:Fallback>
                <p:oleObj name="Document" r:id="rId3" imgW="11849674" imgH="9778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061" y="942521"/>
                        <a:ext cx="10153650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436955"/>
              </p:ext>
            </p:extLst>
          </p:nvPr>
        </p:nvGraphicFramePr>
        <p:xfrm>
          <a:off x="1219200" y="1876425"/>
          <a:ext cx="8331904" cy="736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Document" r:id="rId5" imgW="9535440" imgH="852448" progId="Word.Document.8">
                  <p:embed/>
                </p:oleObj>
              </mc:Choice>
              <mc:Fallback>
                <p:oleObj name="Document" r:id="rId5" imgW="9535440" imgH="852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76425"/>
                        <a:ext cx="8331904" cy="736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75069"/>
              </p:ext>
            </p:extLst>
          </p:nvPr>
        </p:nvGraphicFramePr>
        <p:xfrm>
          <a:off x="1219200" y="2775787"/>
          <a:ext cx="8305800" cy="59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Document" r:id="rId7" imgW="10289415" imgH="552725" progId="Word.Document.8">
                  <p:embed/>
                </p:oleObj>
              </mc:Choice>
              <mc:Fallback>
                <p:oleObj name="Document" r:id="rId7" imgW="10289415" imgH="5527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75787"/>
                        <a:ext cx="8305800" cy="592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770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816759"/>
              </p:ext>
            </p:extLst>
          </p:nvPr>
        </p:nvGraphicFramePr>
        <p:xfrm>
          <a:off x="707572" y="1066800"/>
          <a:ext cx="943768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Document" r:id="rId3" imgW="12093904" imgH="1039684" progId="Word.Document.8">
                  <p:embed/>
                </p:oleObj>
              </mc:Choice>
              <mc:Fallback>
                <p:oleObj name="Document" r:id="rId3" imgW="12093904" imgH="10396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72" y="1066800"/>
                        <a:ext cx="9437688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409656"/>
              </p:ext>
            </p:extLst>
          </p:nvPr>
        </p:nvGraphicFramePr>
        <p:xfrm>
          <a:off x="1340985" y="2217738"/>
          <a:ext cx="74199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Document" r:id="rId5" imgW="8927570" imgH="852448" progId="Word.Document.8">
                  <p:embed/>
                </p:oleObj>
              </mc:Choice>
              <mc:Fallback>
                <p:oleObj name="Document" r:id="rId5" imgW="8927570" imgH="852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985" y="2217738"/>
                        <a:ext cx="74199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757689"/>
              </p:ext>
            </p:extLst>
          </p:nvPr>
        </p:nvGraphicFramePr>
        <p:xfrm>
          <a:off x="6409418" y="1114652"/>
          <a:ext cx="5619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Document" r:id="rId7" imgW="630143" imgH="390286" progId="Word.Document.8">
                  <p:embed/>
                </p:oleObj>
              </mc:Choice>
              <mc:Fallback>
                <p:oleObj name="Document" r:id="rId7" imgW="630143" imgH="3902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418" y="1114652"/>
                        <a:ext cx="5619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45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116600"/>
              </p:ext>
            </p:extLst>
          </p:nvPr>
        </p:nvGraphicFramePr>
        <p:xfrm>
          <a:off x="403225" y="324475"/>
          <a:ext cx="1149985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Document" r:id="rId3" imgW="13420035" imgH="2175682" progId="Word.Document.8">
                  <p:embed/>
                </p:oleObj>
              </mc:Choice>
              <mc:Fallback>
                <p:oleObj name="Document" r:id="rId3" imgW="13420035" imgH="2175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324475"/>
                        <a:ext cx="11499850" cy="1804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553795"/>
              </p:ext>
            </p:extLst>
          </p:nvPr>
        </p:nvGraphicFramePr>
        <p:xfrm>
          <a:off x="11341101" y="1470819"/>
          <a:ext cx="33088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Document" r:id="rId5" imgW="261968" imgH="418317" progId="Word.Document.8">
                  <p:embed/>
                </p:oleObj>
              </mc:Choice>
              <mc:Fallback>
                <p:oleObj name="Document" r:id="rId5" imgW="261968" imgH="418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1101" y="1470819"/>
                        <a:ext cx="330880" cy="387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96775"/>
              </p:ext>
            </p:extLst>
          </p:nvPr>
        </p:nvGraphicFramePr>
        <p:xfrm>
          <a:off x="614363" y="2148994"/>
          <a:ext cx="10726738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name="Document" r:id="rId7" imgW="12711875" imgH="2493733" progId="Word.Document.8">
                  <p:embed/>
                </p:oleObj>
              </mc:Choice>
              <mc:Fallback>
                <p:oleObj name="Document" r:id="rId7" imgW="12711875" imgH="24937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2148994"/>
                        <a:ext cx="10726738" cy="2122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009868"/>
              </p:ext>
            </p:extLst>
          </p:nvPr>
        </p:nvGraphicFramePr>
        <p:xfrm>
          <a:off x="403225" y="4182153"/>
          <a:ext cx="11581946" cy="237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4" name="Document" r:id="rId9" imgW="13300625" imgH="3164334" progId="Word.Document.8">
                  <p:embed/>
                </p:oleObj>
              </mc:Choice>
              <mc:Fallback>
                <p:oleObj name="Document" r:id="rId9" imgW="13300625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4182153"/>
                        <a:ext cx="11581946" cy="23710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4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19" name="Object 4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190676"/>
              </p:ext>
            </p:extLst>
          </p:nvPr>
        </p:nvGraphicFramePr>
        <p:xfrm>
          <a:off x="337443" y="772886"/>
          <a:ext cx="11249270" cy="429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3" imgW="10842450" imgH="4124596" progId="Word.Document.8">
                  <p:embed/>
                </p:oleObj>
              </mc:Choice>
              <mc:Fallback>
                <p:oleObj name="Document" r:id="rId3" imgW="10842450" imgH="41245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43" y="772886"/>
                        <a:ext cx="11249270" cy="4299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2" name="Rectangle 20"/>
          <p:cNvSpPr>
            <a:spLocks noChangeArrowheads="1"/>
          </p:cNvSpPr>
          <p:nvPr/>
        </p:nvSpPr>
        <p:spPr bwMode="auto">
          <a:xfrm>
            <a:off x="1524001" y="17949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354313" name="Rectangle 184"/>
          <p:cNvSpPr>
            <a:spLocks noChangeArrowheads="1"/>
          </p:cNvSpPr>
          <p:nvPr/>
        </p:nvSpPr>
        <p:spPr bwMode="auto">
          <a:xfrm>
            <a:off x="1524001" y="20267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354332" name="Rectangle 28"/>
          <p:cNvSpPr>
            <a:spLocks noChangeArrowheads="1"/>
          </p:cNvSpPr>
          <p:nvPr/>
        </p:nvSpPr>
        <p:spPr bwMode="auto">
          <a:xfrm>
            <a:off x="10118937" y="1631657"/>
            <a:ext cx="14090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定义域</a:t>
            </a:r>
            <a:endParaRPr lang="zh-CN" altLang="en-US" sz="24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34" name="Rectangle 30"/>
          <p:cNvSpPr>
            <a:spLocks noChangeArrowheads="1"/>
          </p:cNvSpPr>
          <p:nvPr/>
        </p:nvSpPr>
        <p:spPr bwMode="auto">
          <a:xfrm>
            <a:off x="10256926" y="2048098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值域</a:t>
            </a:r>
            <a:endParaRPr lang="zh-CN" altLang="en-US" sz="24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36" name="Rectangle 32"/>
          <p:cNvSpPr>
            <a:spLocks noChangeArrowheads="1"/>
          </p:cNvSpPr>
          <p:nvPr/>
        </p:nvSpPr>
        <p:spPr bwMode="auto">
          <a:xfrm>
            <a:off x="3868506" y="2448208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定义域</a:t>
            </a:r>
            <a:endParaRPr lang="zh-CN" altLang="en-US" sz="24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38" name="Rectangle 34"/>
          <p:cNvSpPr>
            <a:spLocks noChangeArrowheads="1"/>
          </p:cNvSpPr>
          <p:nvPr/>
        </p:nvSpPr>
        <p:spPr bwMode="auto">
          <a:xfrm>
            <a:off x="6342420" y="2909995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图像法</a:t>
            </a:r>
            <a:endParaRPr lang="zh-CN" altLang="en-US" sz="24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40" name="Rectangle 36"/>
          <p:cNvSpPr>
            <a:spLocks noChangeArrowheads="1"/>
          </p:cNvSpPr>
          <p:nvPr/>
        </p:nvSpPr>
        <p:spPr bwMode="auto">
          <a:xfrm>
            <a:off x="7820045" y="2865627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列表法</a:t>
            </a:r>
            <a:endParaRPr lang="zh-CN" altLang="en-US" sz="24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42" name="Rectangle 38"/>
          <p:cNvSpPr>
            <a:spLocks noChangeArrowheads="1"/>
          </p:cNvSpPr>
          <p:nvPr/>
        </p:nvSpPr>
        <p:spPr bwMode="auto">
          <a:xfrm>
            <a:off x="4734820" y="2851341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解析式</a:t>
            </a:r>
            <a:endParaRPr lang="zh-CN" altLang="en-US" sz="24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465093" y="2448208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值域</a:t>
            </a:r>
            <a:endParaRPr lang="zh-CN" altLang="en-US" sz="24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6691233" y="2425122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对应关系</a:t>
            </a:r>
            <a:endParaRPr lang="zh-CN" altLang="en-US" sz="24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10000445" y="3643994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对应关系</a:t>
            </a:r>
            <a:endParaRPr lang="zh-CN" altLang="en-US" sz="24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5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5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32" grpId="0"/>
      <p:bldP spid="354334" grpId="0"/>
      <p:bldP spid="354336" grpId="0"/>
      <p:bldP spid="354338" grpId="0"/>
      <p:bldP spid="354340" grpId="0"/>
      <p:bldP spid="354342" grpId="0"/>
      <p:bldP spid="18" grpId="0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841585"/>
              </p:ext>
            </p:extLst>
          </p:nvPr>
        </p:nvGraphicFramePr>
        <p:xfrm>
          <a:off x="392113" y="279400"/>
          <a:ext cx="11613257" cy="2046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Document" r:id="rId3" imgW="10639346" imgH="1859788" progId="Word.Document.8">
                  <p:embed/>
                </p:oleObj>
              </mc:Choice>
              <mc:Fallback>
                <p:oleObj name="Document" r:id="rId3" imgW="10639346" imgH="18597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279400"/>
                        <a:ext cx="11613257" cy="2046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21808"/>
              </p:ext>
            </p:extLst>
          </p:nvPr>
        </p:nvGraphicFramePr>
        <p:xfrm>
          <a:off x="8998178" y="915420"/>
          <a:ext cx="3159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9" name="Document" r:id="rId5" imgW="348454" imgH="418317" progId="Word.Document.8">
                  <p:embed/>
                </p:oleObj>
              </mc:Choice>
              <mc:Fallback>
                <p:oleObj name="Document" r:id="rId5" imgW="348454" imgH="418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8178" y="915420"/>
                        <a:ext cx="31591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58059"/>
              </p:ext>
            </p:extLst>
          </p:nvPr>
        </p:nvGraphicFramePr>
        <p:xfrm>
          <a:off x="1340985" y="2484211"/>
          <a:ext cx="4465637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0" name="Document" r:id="rId7" imgW="5203223" imgH="2412241" progId="Word.Document.8">
                  <p:embed/>
                </p:oleObj>
              </mc:Choice>
              <mc:Fallback>
                <p:oleObj name="Document" r:id="rId7" imgW="5203223" imgH="24122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985" y="2484211"/>
                        <a:ext cx="4465637" cy="207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73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513637"/>
              </p:ext>
            </p:extLst>
          </p:nvPr>
        </p:nvGraphicFramePr>
        <p:xfrm>
          <a:off x="914173" y="782185"/>
          <a:ext cx="9340743" cy="1400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6" name="Document" r:id="rId3" imgW="8434059" imgH="1253515" progId="Word.Document.8">
                  <p:embed/>
                </p:oleObj>
              </mc:Choice>
              <mc:Fallback>
                <p:oleObj name="Document" r:id="rId3" imgW="8434059" imgH="12535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173" y="782185"/>
                        <a:ext cx="9340743" cy="1400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967859"/>
              </p:ext>
            </p:extLst>
          </p:nvPr>
        </p:nvGraphicFramePr>
        <p:xfrm>
          <a:off x="8573748" y="782185"/>
          <a:ext cx="3159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Document" r:id="rId5" imgW="348454" imgH="418317" progId="Word.Document.8">
                  <p:embed/>
                </p:oleObj>
              </mc:Choice>
              <mc:Fallback>
                <p:oleObj name="Document" r:id="rId5" imgW="348454" imgH="418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3748" y="782185"/>
                        <a:ext cx="31591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22972"/>
              </p:ext>
            </p:extLst>
          </p:nvPr>
        </p:nvGraphicFramePr>
        <p:xfrm>
          <a:off x="1012144" y="2357892"/>
          <a:ext cx="10304462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Document" r:id="rId7" imgW="12151264" imgH="2966676" progId="Word.Document.8">
                  <p:embed/>
                </p:oleObj>
              </mc:Choice>
              <mc:Fallback>
                <p:oleObj name="Document" r:id="rId7" imgW="12151264" imgH="29666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144" y="2357892"/>
                        <a:ext cx="10304462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27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279650" y="908050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>
                <a:latin typeface="宋体" pitchFamily="2" charset="-122"/>
              </a:rPr>
              <a:t>　　 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333625" y="2214841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333625" y="2214841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333625" y="2214841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416050" y="212911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416050" y="212911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1416050" y="212911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58" name="Rectangle 74"/>
          <p:cNvSpPr>
            <a:spLocks noChangeArrowheads="1"/>
          </p:cNvSpPr>
          <p:nvPr/>
        </p:nvSpPr>
        <p:spPr bwMode="auto">
          <a:xfrm>
            <a:off x="2441576" y="2310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2441576" y="2310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0" name="Rectangle 76"/>
          <p:cNvSpPr>
            <a:spLocks noChangeArrowheads="1"/>
          </p:cNvSpPr>
          <p:nvPr/>
        </p:nvSpPr>
        <p:spPr bwMode="auto">
          <a:xfrm>
            <a:off x="2441576" y="2310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4" name="Rectangle 80"/>
          <p:cNvSpPr>
            <a:spLocks noChangeArrowheads="1"/>
          </p:cNvSpPr>
          <p:nvPr/>
        </p:nvSpPr>
        <p:spPr bwMode="auto">
          <a:xfrm>
            <a:off x="1524001" y="2225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5" name="Rectangle 81"/>
          <p:cNvSpPr>
            <a:spLocks noChangeArrowheads="1"/>
          </p:cNvSpPr>
          <p:nvPr/>
        </p:nvSpPr>
        <p:spPr bwMode="auto">
          <a:xfrm>
            <a:off x="1524001" y="2225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6" name="Rectangle 82"/>
          <p:cNvSpPr>
            <a:spLocks noChangeArrowheads="1"/>
          </p:cNvSpPr>
          <p:nvPr/>
        </p:nvSpPr>
        <p:spPr bwMode="auto">
          <a:xfrm>
            <a:off x="1524001" y="2225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429861"/>
              </p:ext>
            </p:extLst>
          </p:nvPr>
        </p:nvGraphicFramePr>
        <p:xfrm>
          <a:off x="1289050" y="914400"/>
          <a:ext cx="9237663" cy="549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文档" r:id="rId3" imgW="8601088" imgH="5645488" progId="Word.Document.12">
                  <p:embed/>
                </p:oleObj>
              </mc:Choice>
              <mc:Fallback>
                <p:oleObj name="文档" r:id="rId3" imgW="8601088" imgH="564548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914400"/>
                        <a:ext cx="9237663" cy="5497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标题 1"/>
          <p:cNvSpPr>
            <a:spLocks/>
          </p:cNvSpPr>
          <p:nvPr/>
        </p:nvSpPr>
        <p:spPr bwMode="auto">
          <a:xfrm>
            <a:off x="7580336" y="2428868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38" name="标题 1"/>
          <p:cNvSpPr>
            <a:spLocks/>
          </p:cNvSpPr>
          <p:nvPr/>
        </p:nvSpPr>
        <p:spPr bwMode="auto">
          <a:xfrm>
            <a:off x="6096000" y="5357826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dirty="0">
                <a:solidFill>
                  <a:srgbClr val="990033"/>
                </a:solidFill>
                <a:latin typeface="Times New Roman" pitchFamily="18" charset="0"/>
                <a:ea typeface="MS Gothic" pitchFamily="49" charset="-128"/>
              </a:rPr>
              <a:t>　　</a:t>
            </a:r>
            <a:r>
              <a:rPr lang="en-US" dirty="0"/>
              <a:t> (0</a:t>
            </a:r>
            <a:r>
              <a:rPr lang="zh-CN" altLang="en-US" dirty="0"/>
              <a:t>，＋</a:t>
            </a:r>
            <a:r>
              <a:rPr lang="en-US" dirty="0"/>
              <a:t>∞)</a:t>
            </a:r>
            <a:endParaRPr lang="zh-CN" altLang="en-US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标题 1"/>
          <p:cNvSpPr>
            <a:spLocks/>
          </p:cNvSpPr>
          <p:nvPr/>
        </p:nvSpPr>
        <p:spPr bwMode="auto">
          <a:xfrm>
            <a:off x="4937130" y="4857760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i="1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en-US" dirty="0"/>
              <a:t> {</a:t>
            </a:r>
            <a:r>
              <a:rPr lang="en-US" i="1" dirty="0"/>
              <a:t>y</a:t>
            </a:r>
            <a:r>
              <a:rPr lang="en-US" dirty="0"/>
              <a:t>|</a:t>
            </a:r>
            <a:r>
              <a:rPr lang="en-US" i="1" dirty="0"/>
              <a:t>y</a:t>
            </a:r>
            <a:r>
              <a:rPr lang="en-US" dirty="0"/>
              <a:t>≠0}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0" name="标题 1"/>
          <p:cNvSpPr>
            <a:spLocks/>
          </p:cNvSpPr>
          <p:nvPr/>
        </p:nvSpPr>
        <p:spPr bwMode="auto">
          <a:xfrm>
            <a:off x="5973782" y="3551944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990033"/>
                </a:solidFill>
                <a:latin typeface="Times New Roman" pitchFamily="18" charset="0"/>
              </a:rPr>
              <a:t>R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1" name="标题 1"/>
          <p:cNvSpPr>
            <a:spLocks/>
          </p:cNvSpPr>
          <p:nvPr/>
        </p:nvSpPr>
        <p:spPr bwMode="auto">
          <a:xfrm>
            <a:off x="3914548" y="1238238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i="1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en-US" i="1" dirty="0">
                <a:solidFill>
                  <a:srgbClr val="990033"/>
                </a:solidFill>
                <a:latin typeface="Times New Roman" pitchFamily="18" charset="0"/>
              </a:rPr>
              <a:t>不等于</a:t>
            </a:r>
            <a:r>
              <a:rPr lang="en-US" altLang="zh-CN" i="1" dirty="0">
                <a:solidFill>
                  <a:srgbClr val="990033"/>
                </a:solidFill>
                <a:latin typeface="Times New Roman" pitchFamily="18" charset="0"/>
              </a:rPr>
              <a:t>0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2" name="标题 1"/>
          <p:cNvSpPr>
            <a:spLocks/>
          </p:cNvSpPr>
          <p:nvPr/>
        </p:nvSpPr>
        <p:spPr bwMode="auto">
          <a:xfrm>
            <a:off x="5580072" y="1595428"/>
            <a:ext cx="225764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i="1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en-US" i="1" dirty="0">
                <a:solidFill>
                  <a:srgbClr val="990033"/>
                </a:solidFill>
                <a:latin typeface="Times New Roman" pitchFamily="18" charset="0"/>
              </a:rPr>
              <a:t>大于或等于</a:t>
            </a:r>
            <a:r>
              <a:rPr lang="en-US" altLang="zh-CN" i="1" dirty="0">
                <a:solidFill>
                  <a:srgbClr val="990033"/>
                </a:solidFill>
                <a:latin typeface="Times New Roman" pitchFamily="18" charset="0"/>
              </a:rPr>
              <a:t>0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5" name="标题 1"/>
          <p:cNvSpPr>
            <a:spLocks/>
          </p:cNvSpPr>
          <p:nvPr/>
        </p:nvSpPr>
        <p:spPr bwMode="auto">
          <a:xfrm>
            <a:off x="7008832" y="5786454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dirty="0">
                <a:solidFill>
                  <a:srgbClr val="990033"/>
                </a:solidFill>
                <a:latin typeface="Times New Roman" pitchFamily="18" charset="0"/>
                <a:ea typeface="MS Gothic" pitchFamily="49" charset="-128"/>
              </a:rPr>
              <a:t>　</a:t>
            </a:r>
            <a:r>
              <a:rPr lang="en-US" altLang="zh-CN" dirty="0">
                <a:solidFill>
                  <a:srgbClr val="990033"/>
                </a:solidFill>
                <a:latin typeface="Times New Roman" pitchFamily="18" charset="0"/>
                <a:ea typeface="MS Gothic" pitchFamily="49" charset="-128"/>
              </a:rPr>
              <a:t>R</a:t>
            </a:r>
            <a:endParaRPr lang="zh-CN" altLang="en-US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419" name="Picture 3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9378" y="2786058"/>
            <a:ext cx="163354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20" name="Picture 3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024959" y="4000504"/>
            <a:ext cx="10572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21" name="Picture 3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92578" y="4372896"/>
            <a:ext cx="1066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423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683423"/>
              </p:ext>
            </p:extLst>
          </p:nvPr>
        </p:nvGraphicFramePr>
        <p:xfrm>
          <a:off x="696460" y="935828"/>
          <a:ext cx="11101387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3" imgW="10097133" imgH="2165260" progId="Word.Document.8">
                  <p:embed/>
                </p:oleObj>
              </mc:Choice>
              <mc:Fallback>
                <p:oleObj name="Document" r:id="rId3" imgW="10097133" imgH="2165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60" y="935828"/>
                        <a:ext cx="11101387" cy="2403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76521"/>
              </p:ext>
            </p:extLst>
          </p:nvPr>
        </p:nvGraphicFramePr>
        <p:xfrm>
          <a:off x="2543176" y="2383972"/>
          <a:ext cx="4349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Document" r:id="rId5" imgW="387071" imgH="395677" progId="Word.Document.8">
                  <p:embed/>
                </p:oleObj>
              </mc:Choice>
              <mc:Fallback>
                <p:oleObj name="Document" r:id="rId5" imgW="387071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6" y="2383972"/>
                        <a:ext cx="434975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983119"/>
              </p:ext>
            </p:extLst>
          </p:nvPr>
        </p:nvGraphicFramePr>
        <p:xfrm>
          <a:off x="895271" y="3397243"/>
          <a:ext cx="10240056" cy="986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Document" r:id="rId7" imgW="10067912" imgH="963136" progId="Word.Document.8">
                  <p:embed/>
                </p:oleObj>
              </mc:Choice>
              <mc:Fallback>
                <p:oleObj name="Document" r:id="rId7" imgW="10067912" imgH="9631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271" y="3397243"/>
                        <a:ext cx="10240056" cy="986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562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688628"/>
              </p:ext>
            </p:extLst>
          </p:nvPr>
        </p:nvGraphicFramePr>
        <p:xfrm>
          <a:off x="85046" y="629780"/>
          <a:ext cx="11243546" cy="221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Document" r:id="rId3" imgW="9047340" imgH="1765271" progId="Word.Document.8">
                  <p:embed/>
                </p:oleObj>
              </mc:Choice>
              <mc:Fallback>
                <p:oleObj name="Document" r:id="rId3" imgW="9047340" imgH="1765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46" y="629780"/>
                        <a:ext cx="11243546" cy="2211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420797"/>
              </p:ext>
            </p:extLst>
          </p:nvPr>
        </p:nvGraphicFramePr>
        <p:xfrm>
          <a:off x="10639425" y="1190171"/>
          <a:ext cx="4921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Document" r:id="rId5" imgW="528182" imgH="395677" progId="Word.Document.8">
                  <p:embed/>
                </p:oleObj>
              </mc:Choice>
              <mc:Fallback>
                <p:oleObj name="Document" r:id="rId5" imgW="528182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9425" y="1190171"/>
                        <a:ext cx="49212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867063"/>
              </p:ext>
            </p:extLst>
          </p:nvPr>
        </p:nvGraphicFramePr>
        <p:xfrm>
          <a:off x="525662" y="2841172"/>
          <a:ext cx="11396238" cy="2652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Document" r:id="rId7" imgW="11733872" imgH="2720141" progId="Word.Document.8">
                  <p:embed/>
                </p:oleObj>
              </mc:Choice>
              <mc:Fallback>
                <p:oleObj name="Document" r:id="rId7" imgW="11733872" imgH="2720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62" y="2841172"/>
                        <a:ext cx="11396238" cy="2652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30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131239"/>
              </p:ext>
            </p:extLst>
          </p:nvPr>
        </p:nvGraphicFramePr>
        <p:xfrm>
          <a:off x="181310" y="496434"/>
          <a:ext cx="11605737" cy="192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ocument" r:id="rId3" imgW="10430109" imgH="1711005" progId="Word.Document.8">
                  <p:embed/>
                </p:oleObj>
              </mc:Choice>
              <mc:Fallback>
                <p:oleObj name="Document" r:id="rId3" imgW="10430109" imgH="1711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10" y="496434"/>
                        <a:ext cx="11605737" cy="1920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323000"/>
              </p:ext>
            </p:extLst>
          </p:nvPr>
        </p:nvGraphicFramePr>
        <p:xfrm>
          <a:off x="11129282" y="833664"/>
          <a:ext cx="3857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Document" r:id="rId5" imgW="425339" imgH="395677" progId="Word.Document.8">
                  <p:embed/>
                </p:oleObj>
              </mc:Choice>
              <mc:Fallback>
                <p:oleObj name="Document" r:id="rId5" imgW="425339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9282" y="833664"/>
                        <a:ext cx="38576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928341"/>
              </p:ext>
            </p:extLst>
          </p:nvPr>
        </p:nvGraphicFramePr>
        <p:xfrm>
          <a:off x="668565" y="2753859"/>
          <a:ext cx="11264969" cy="181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Document" r:id="rId7" imgW="10985669" imgH="1754130" progId="Word.Document.8">
                  <p:embed/>
                </p:oleObj>
              </mc:Choice>
              <mc:Fallback>
                <p:oleObj name="Document" r:id="rId7" imgW="10985669" imgH="17541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65" y="2753859"/>
                        <a:ext cx="11264969" cy="18116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68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452614"/>
              </p:ext>
            </p:extLst>
          </p:nvPr>
        </p:nvGraphicFramePr>
        <p:xfrm>
          <a:off x="1008970" y="1905228"/>
          <a:ext cx="10069512" cy="266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Document" r:id="rId3" imgW="11245051" imgH="2966676" progId="Word.Document.8">
                  <p:embed/>
                </p:oleObj>
              </mc:Choice>
              <mc:Fallback>
                <p:oleObj name="Document" r:id="rId3" imgW="11245051" imgH="29666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970" y="1905228"/>
                        <a:ext cx="10069512" cy="2662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08970" y="660400"/>
            <a:ext cx="7810500" cy="98334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宋体" pitchFamily="2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ea typeface="黑体" pitchFamily="49" charset="-122"/>
              </a:rPr>
              <a:t> </a:t>
            </a: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23464"/>
              </p:ext>
            </p:extLst>
          </p:nvPr>
        </p:nvGraphicFramePr>
        <p:xfrm>
          <a:off x="3990975" y="3095625"/>
          <a:ext cx="50657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Document" r:id="rId5" imgW="5583023" imgH="513553" progId="Word.Document.8">
                  <p:embed/>
                </p:oleObj>
              </mc:Choice>
              <mc:Fallback>
                <p:oleObj name="Document" r:id="rId5" imgW="5583023" imgH="5135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3095625"/>
                        <a:ext cx="5065713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367169"/>
              </p:ext>
            </p:extLst>
          </p:nvPr>
        </p:nvGraphicFramePr>
        <p:xfrm>
          <a:off x="1008063" y="4572000"/>
          <a:ext cx="107505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Document" r:id="rId7" imgW="12008045" imgH="532600" progId="Word.Document.8">
                  <p:embed/>
                </p:oleObj>
              </mc:Choice>
              <mc:Fallback>
                <p:oleObj name="Document" r:id="rId7" imgW="12008045" imgH="532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4572000"/>
                        <a:ext cx="1075055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430454"/>
              </p:ext>
            </p:extLst>
          </p:nvPr>
        </p:nvGraphicFramePr>
        <p:xfrm>
          <a:off x="10471150" y="4567465"/>
          <a:ext cx="4222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Document" r:id="rId9" imgW="472032" imgH="395677" progId="Word.Document.8">
                  <p:embed/>
                </p:oleObj>
              </mc:Choice>
              <mc:Fallback>
                <p:oleObj name="Document" r:id="rId9" imgW="472032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1150" y="4567465"/>
                        <a:ext cx="4222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895390"/>
              </p:ext>
            </p:extLst>
          </p:nvPr>
        </p:nvGraphicFramePr>
        <p:xfrm>
          <a:off x="1008063" y="5064125"/>
          <a:ext cx="101520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Document" r:id="rId11" imgW="9123820" imgH="814713" progId="Word.Document.8">
                  <p:embed/>
                </p:oleObj>
              </mc:Choice>
              <mc:Fallback>
                <p:oleObj name="Document" r:id="rId11" imgW="9123820" imgH="8147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5064125"/>
                        <a:ext cx="1015206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271494"/>
              </p:ext>
            </p:extLst>
          </p:nvPr>
        </p:nvGraphicFramePr>
        <p:xfrm>
          <a:off x="4121150" y="5521325"/>
          <a:ext cx="6905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Document" r:id="rId13" imgW="731934" imgH="592616" progId="Word.Document.8">
                  <p:embed/>
                </p:oleObj>
              </mc:Choice>
              <mc:Fallback>
                <p:oleObj name="Document" r:id="rId13" imgW="731934" imgH="5926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5521325"/>
                        <a:ext cx="69056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37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23372"/>
              </p:ext>
            </p:extLst>
          </p:nvPr>
        </p:nvGraphicFramePr>
        <p:xfrm>
          <a:off x="798967" y="1178492"/>
          <a:ext cx="10631487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Document" r:id="rId3" imgW="10801685" imgH="2757158" progId="Word.Document.8">
                  <p:embed/>
                </p:oleObj>
              </mc:Choice>
              <mc:Fallback>
                <p:oleObj name="Document" r:id="rId3" imgW="10801685" imgH="27571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67" y="1178492"/>
                        <a:ext cx="10631487" cy="2720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423951"/>
              </p:ext>
            </p:extLst>
          </p:nvPr>
        </p:nvGraphicFramePr>
        <p:xfrm>
          <a:off x="4151313" y="3287486"/>
          <a:ext cx="831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Document" r:id="rId5" imgW="911880" imgH="443474" progId="Word.Document.8">
                  <p:embed/>
                </p:oleObj>
              </mc:Choice>
              <mc:Fallback>
                <p:oleObj name="Document" r:id="rId5" imgW="911880" imgH="4434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3287486"/>
                        <a:ext cx="8318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1988" y="702242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>
                <a:ea typeface="黑体" pitchFamily="49" charset="-122"/>
              </a:rPr>
              <a:t> </a:t>
            </a: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易错问题</a:t>
            </a:r>
            <a:r>
              <a:rPr lang="zh-CN" altLang="en-US" sz="2400" b="1" dirty="0">
                <a:ea typeface="黑体" pitchFamily="49" charset="-122"/>
              </a:rPr>
              <a:t>　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287574"/>
              </p:ext>
            </p:extLst>
          </p:nvPr>
        </p:nvGraphicFramePr>
        <p:xfrm>
          <a:off x="894101" y="3695518"/>
          <a:ext cx="10357479" cy="3142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Document" r:id="rId7" imgW="10631049" imgH="3362352" progId="Word.Document.8">
                  <p:embed/>
                </p:oleObj>
              </mc:Choice>
              <mc:Fallback>
                <p:oleObj name="Document" r:id="rId7" imgW="10631049" imgH="33623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101" y="3695518"/>
                        <a:ext cx="10357479" cy="3142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55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70</Words>
  <Application>Microsoft Office PowerPoint</Application>
  <PresentationFormat>宽屏</PresentationFormat>
  <Paragraphs>41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MS Gothic</vt:lpstr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Microsoft Word 97 - 2003 文档</vt:lpstr>
      <vt:lpstr>Microsoft Word 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14</cp:revision>
  <dcterms:created xsi:type="dcterms:W3CDTF">2016-08-06T07:56:46Z</dcterms:created>
  <dcterms:modified xsi:type="dcterms:W3CDTF">2016-08-06T09:36:28Z</dcterms:modified>
</cp:coreProperties>
</file>