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65" r:id="rId4"/>
    <p:sldId id="266" r:id="rId5"/>
    <p:sldId id="259" r:id="rId6"/>
    <p:sldId id="261" r:id="rId7"/>
    <p:sldId id="262" r:id="rId8"/>
    <p:sldId id="267" r:id="rId9"/>
    <p:sldId id="271" r:id="rId10"/>
    <p:sldId id="275" r:id="rId11"/>
    <p:sldId id="277" r:id="rId12"/>
    <p:sldId id="280" r:id="rId13"/>
    <p:sldId id="282" r:id="rId14"/>
    <p:sldId id="285" r:id="rId15"/>
    <p:sldId id="287" r:id="rId16"/>
    <p:sldId id="290" r:id="rId17"/>
    <p:sldId id="294" r:id="rId18"/>
    <p:sldId id="297" r:id="rId19"/>
    <p:sldId id="301" r:id="rId20"/>
    <p:sldId id="304" r:id="rId21"/>
    <p:sldId id="308" r:id="rId22"/>
    <p:sldId id="310" r:id="rId23"/>
    <p:sldId id="312" r:id="rId24"/>
    <p:sldId id="31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0.emf"/><Relationship Id="rId1" Type="http://schemas.openxmlformats.org/officeDocument/2006/relationships/image" Target="../media/image8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21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9BE3-C49E-4E95-9C13-FD4048229182}" type="datetimeFigureOut">
              <a:rPr lang="zh-CN" altLang="en-US" smtClean="0"/>
              <a:t>2016-08-09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1132D-6191-4522-9C5D-3F6140AFA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9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4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4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00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1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0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14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3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6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8568-E412-40A5-B31B-8321E190B154}" type="datetimeFigureOut">
              <a:rPr lang="zh-CN" altLang="en-US" smtClean="0"/>
              <a:t>2016-08-09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2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08568-E412-40A5-B31B-8321E190B154}" type="datetimeFigureOut">
              <a:rPr lang="zh-CN" altLang="en-US" smtClean="0"/>
              <a:t>2016-08-09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C543C-A6F3-46F6-9B59-6763CADA7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emf"/><Relationship Id="rId5" Type="http://schemas.openxmlformats.org/officeDocument/2006/relationships/oleObject" Target="../embeddings/Microsoft_Word_97_-_2003___42.doc"/><Relationship Id="rId4" Type="http://schemas.openxmlformats.org/officeDocument/2006/relationships/image" Target="../media/image4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Microsoft_Word_97_-_2003___43.doc"/><Relationship Id="rId7" Type="http://schemas.openxmlformats.org/officeDocument/2006/relationships/oleObject" Target="../embeddings/Microsoft_Word_97_-_2003___45.doc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emf"/><Relationship Id="rId11" Type="http://schemas.openxmlformats.org/officeDocument/2006/relationships/oleObject" Target="../embeddings/Microsoft_Word_97_-_2003___47.doc"/><Relationship Id="rId5" Type="http://schemas.openxmlformats.org/officeDocument/2006/relationships/oleObject" Target="../embeddings/Microsoft_Word_97_-_2003___44.doc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Microsoft_Word_97_-_2003___46.doc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Microsoft_Word_97_-_2003___48.doc"/><Relationship Id="rId7" Type="http://schemas.openxmlformats.org/officeDocument/2006/relationships/oleObject" Target="../embeddings/Microsoft_Word_97_-_2003___5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emf"/><Relationship Id="rId5" Type="http://schemas.openxmlformats.org/officeDocument/2006/relationships/oleObject" Target="../embeddings/Microsoft_Word_97_-_2003___49.doc"/><Relationship Id="rId4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Microsoft_Word_97_-_2003___51.doc"/><Relationship Id="rId7" Type="http://schemas.openxmlformats.org/officeDocument/2006/relationships/oleObject" Target="../embeddings/Microsoft_Word_97_-_2003___5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emf"/><Relationship Id="rId5" Type="http://schemas.openxmlformats.org/officeDocument/2006/relationships/oleObject" Target="../embeddings/Microsoft_Word_97_-_2003___52.doc"/><Relationship Id="rId4" Type="http://schemas.openxmlformats.org/officeDocument/2006/relationships/image" Target="../media/image5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Microsoft_Word_97_-_2003___54.doc"/><Relationship Id="rId7" Type="http://schemas.openxmlformats.org/officeDocument/2006/relationships/oleObject" Target="../embeddings/Microsoft_Word_97_-_2003___5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emf"/><Relationship Id="rId5" Type="http://schemas.openxmlformats.org/officeDocument/2006/relationships/oleObject" Target="../embeddings/Microsoft_Word_97_-_2003___55.doc"/><Relationship Id="rId4" Type="http://schemas.openxmlformats.org/officeDocument/2006/relationships/image" Target="../media/image5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Microsoft_Word_97_-_2003___57.doc"/><Relationship Id="rId7" Type="http://schemas.openxmlformats.org/officeDocument/2006/relationships/oleObject" Target="../embeddings/Microsoft_Word_97_-_2003___5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emf"/><Relationship Id="rId5" Type="http://schemas.openxmlformats.org/officeDocument/2006/relationships/oleObject" Target="../embeddings/Microsoft_Word_97_-_2003___58.doc"/><Relationship Id="rId4" Type="http://schemas.openxmlformats.org/officeDocument/2006/relationships/image" Target="../media/image5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Microsoft_Word_97_-_2003___60.doc"/><Relationship Id="rId7" Type="http://schemas.openxmlformats.org/officeDocument/2006/relationships/oleObject" Target="../embeddings/Microsoft_Word_97_-_2003___6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emf"/><Relationship Id="rId5" Type="http://schemas.openxmlformats.org/officeDocument/2006/relationships/oleObject" Target="../embeddings/Microsoft_Word_97_-_2003___61.doc"/><Relationship Id="rId4" Type="http://schemas.openxmlformats.org/officeDocument/2006/relationships/image" Target="../media/image5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Microsoft_Word_97_-_2003___63.doc"/><Relationship Id="rId7" Type="http://schemas.openxmlformats.org/officeDocument/2006/relationships/oleObject" Target="../embeddings/Microsoft_Word_97_-_2003___6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emf"/><Relationship Id="rId5" Type="http://schemas.openxmlformats.org/officeDocument/2006/relationships/oleObject" Target="../embeddings/Microsoft_Word_97_-_2003___64.doc"/><Relationship Id="rId4" Type="http://schemas.openxmlformats.org/officeDocument/2006/relationships/image" Target="../media/image6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Microsoft_Word_97_-_2003___66.doc"/><Relationship Id="rId7" Type="http://schemas.openxmlformats.org/officeDocument/2006/relationships/oleObject" Target="../embeddings/Microsoft_Word_97_-_2003___6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emf"/><Relationship Id="rId5" Type="http://schemas.openxmlformats.org/officeDocument/2006/relationships/oleObject" Target="../embeddings/Microsoft_Word_97_-_2003___67.doc"/><Relationship Id="rId4" Type="http://schemas.openxmlformats.org/officeDocument/2006/relationships/image" Target="../media/image6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9.emf"/><Relationship Id="rId5" Type="http://schemas.openxmlformats.org/officeDocument/2006/relationships/oleObject" Target="../embeddings/Microsoft_Word_97_-_2003___70.doc"/><Relationship Id="rId4" Type="http://schemas.openxmlformats.org/officeDocument/2006/relationships/image" Target="../media/image6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Microsoft_Word_97_-_2003___71.doc"/><Relationship Id="rId7" Type="http://schemas.openxmlformats.org/officeDocument/2006/relationships/oleObject" Target="../embeddings/Microsoft_Word_97_-_2003___7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1.emf"/><Relationship Id="rId5" Type="http://schemas.openxmlformats.org/officeDocument/2006/relationships/oleObject" Target="../embeddings/Microsoft_Word_97_-_2003___72.doc"/><Relationship Id="rId4" Type="http://schemas.openxmlformats.org/officeDocument/2006/relationships/image" Target="../media/image7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Microsoft_Word_97_-_2003___74.doc"/><Relationship Id="rId7" Type="http://schemas.openxmlformats.org/officeDocument/2006/relationships/oleObject" Target="../embeddings/Microsoft_Word_97_-_2003___7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4.emf"/><Relationship Id="rId5" Type="http://schemas.openxmlformats.org/officeDocument/2006/relationships/oleObject" Target="../embeddings/Microsoft_Word_97_-_2003___75.doc"/><Relationship Id="rId4" Type="http://schemas.openxmlformats.org/officeDocument/2006/relationships/image" Target="../media/image7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Microsoft_Word_97_-_2003___77.doc"/><Relationship Id="rId7" Type="http://schemas.openxmlformats.org/officeDocument/2006/relationships/oleObject" Target="../embeddings/Microsoft_Word_97_-_2003___7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7.emf"/><Relationship Id="rId5" Type="http://schemas.openxmlformats.org/officeDocument/2006/relationships/oleObject" Target="../embeddings/Microsoft_Word_97_-_2003___78.doc"/><Relationship Id="rId4" Type="http://schemas.openxmlformats.org/officeDocument/2006/relationships/image" Target="../media/image7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Microsoft_Word_97_-_2003___80.doc"/><Relationship Id="rId7" Type="http://schemas.openxmlformats.org/officeDocument/2006/relationships/oleObject" Target="../embeddings/Microsoft_Word_97_-_2003___8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0.emf"/><Relationship Id="rId5" Type="http://schemas.openxmlformats.org/officeDocument/2006/relationships/oleObject" Target="../embeddings/Microsoft_Word_97_-_2003___81.doc"/><Relationship Id="rId4" Type="http://schemas.openxmlformats.org/officeDocument/2006/relationships/image" Target="../media/image7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Microsoft_Word_97_-_2003___83.doc"/><Relationship Id="rId7" Type="http://schemas.openxmlformats.org/officeDocument/2006/relationships/oleObject" Target="../embeddings/Microsoft_Word_97_-_2003___8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0.emf"/><Relationship Id="rId5" Type="http://schemas.openxmlformats.org/officeDocument/2006/relationships/oleObject" Target="../embeddings/Microsoft_Word_97_-_2003___84.doc"/><Relationship Id="rId4" Type="http://schemas.openxmlformats.org/officeDocument/2006/relationships/image" Target="../media/image8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Microsoft_Word_97_-_2003___7.doc"/><Relationship Id="rId3" Type="http://schemas.openxmlformats.org/officeDocument/2006/relationships/oleObject" Target="../embeddings/Microsoft_Word_97_-_2003___2.doc"/><Relationship Id="rId7" Type="http://schemas.openxmlformats.org/officeDocument/2006/relationships/oleObject" Target="../embeddings/Microsoft_Word_97_-_2003___4.doc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Microsoft_Word_97_-_2003___6.doc"/><Relationship Id="rId5" Type="http://schemas.openxmlformats.org/officeDocument/2006/relationships/oleObject" Target="../embeddings/Microsoft_Word_97_-_2003___3.doc"/><Relationship Id="rId15" Type="http://schemas.openxmlformats.org/officeDocument/2006/relationships/oleObject" Target="../embeddings/Microsoft_Word_97_-_2003___8.doc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Microsoft_Word_97_-_2003___5.doc"/><Relationship Id="rId1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Microsoft_Word_97_-_2003___10.doc"/><Relationship Id="rId7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Microsoft_Word_97_-_2003___11.doc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Microsoft_Word_97_-_2003___13.doc"/><Relationship Id="rId7" Type="http://schemas.openxmlformats.org/officeDocument/2006/relationships/oleObject" Target="../embeddings/Microsoft_Word_97_-_2003___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Microsoft_Word_97_-_2003___14.doc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Microsoft_Word_97_-_2003___21.doc"/><Relationship Id="rId3" Type="http://schemas.openxmlformats.org/officeDocument/2006/relationships/oleObject" Target="../embeddings/Microsoft_Word_97_-_2003___16.doc"/><Relationship Id="rId7" Type="http://schemas.openxmlformats.org/officeDocument/2006/relationships/oleObject" Target="../embeddings/Microsoft_Word_97_-_2003___18.doc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11" Type="http://schemas.openxmlformats.org/officeDocument/2006/relationships/oleObject" Target="../embeddings/Microsoft_Word_97_-_2003___20.doc"/><Relationship Id="rId5" Type="http://schemas.openxmlformats.org/officeDocument/2006/relationships/oleObject" Target="../embeddings/Microsoft_Word_97_-_2003___17.doc"/><Relationship Id="rId15" Type="http://schemas.openxmlformats.org/officeDocument/2006/relationships/oleObject" Target="../embeddings/Microsoft_Word_97_-_2003___22.doc"/><Relationship Id="rId10" Type="http://schemas.openxmlformats.org/officeDocument/2006/relationships/image" Target="../media/image18.emf"/><Relationship Id="rId4" Type="http://schemas.openxmlformats.org/officeDocument/2006/relationships/image" Target="../media/image16.emf"/><Relationship Id="rId9" Type="http://schemas.openxmlformats.org/officeDocument/2006/relationships/oleObject" Target="../embeddings/Microsoft_Word_97_-_2003___19.doc"/><Relationship Id="rId1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Microsoft_Word_97_-_2003___28.doc"/><Relationship Id="rId18" Type="http://schemas.openxmlformats.org/officeDocument/2006/relationships/image" Target="../media/image29.emf"/><Relationship Id="rId3" Type="http://schemas.openxmlformats.org/officeDocument/2006/relationships/oleObject" Target="../embeddings/Microsoft_Word_97_-_2003___23.doc"/><Relationship Id="rId7" Type="http://schemas.openxmlformats.org/officeDocument/2006/relationships/oleObject" Target="../embeddings/Microsoft_Word_97_-_2003___25.doc"/><Relationship Id="rId12" Type="http://schemas.openxmlformats.org/officeDocument/2006/relationships/image" Target="../media/image26.emf"/><Relationship Id="rId17" Type="http://schemas.openxmlformats.org/officeDocument/2006/relationships/oleObject" Target="../embeddings/Microsoft_Word_97_-_2003___30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11" Type="http://schemas.openxmlformats.org/officeDocument/2006/relationships/oleObject" Target="../embeddings/Microsoft_Word_97_-_2003___27.doc"/><Relationship Id="rId5" Type="http://schemas.openxmlformats.org/officeDocument/2006/relationships/oleObject" Target="../embeddings/Microsoft_Word_97_-_2003___24.doc"/><Relationship Id="rId15" Type="http://schemas.openxmlformats.org/officeDocument/2006/relationships/oleObject" Target="../embeddings/Microsoft_Word_97_-_2003___29.doc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Microsoft_Word_97_-_2003___26.doc"/><Relationship Id="rId1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Microsoft_Word_97_-_2003___36.doc"/><Relationship Id="rId18" Type="http://schemas.openxmlformats.org/officeDocument/2006/relationships/image" Target="../media/image37.emf"/><Relationship Id="rId3" Type="http://schemas.openxmlformats.org/officeDocument/2006/relationships/oleObject" Target="../embeddings/Microsoft_Word_97_-_2003___31.doc"/><Relationship Id="rId21" Type="http://schemas.openxmlformats.org/officeDocument/2006/relationships/oleObject" Target="../embeddings/Microsoft_Word_97_-_2003___40.doc"/><Relationship Id="rId7" Type="http://schemas.openxmlformats.org/officeDocument/2006/relationships/oleObject" Target="../embeddings/Microsoft_Word_97_-_2003___33.doc"/><Relationship Id="rId12" Type="http://schemas.openxmlformats.org/officeDocument/2006/relationships/image" Target="../media/image34.emf"/><Relationship Id="rId17" Type="http://schemas.openxmlformats.org/officeDocument/2006/relationships/oleObject" Target="../embeddings/Microsoft_Word_97_-_2003___38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emf"/><Relationship Id="rId11" Type="http://schemas.openxmlformats.org/officeDocument/2006/relationships/oleObject" Target="../embeddings/Microsoft_Word_97_-_2003___35.doc"/><Relationship Id="rId5" Type="http://schemas.openxmlformats.org/officeDocument/2006/relationships/oleObject" Target="../embeddings/Microsoft_Word_97_-_2003___32.doc"/><Relationship Id="rId15" Type="http://schemas.openxmlformats.org/officeDocument/2006/relationships/oleObject" Target="../embeddings/Microsoft_Word_97_-_2003___37.doc"/><Relationship Id="rId10" Type="http://schemas.openxmlformats.org/officeDocument/2006/relationships/image" Target="../media/image33.emf"/><Relationship Id="rId19" Type="http://schemas.openxmlformats.org/officeDocument/2006/relationships/oleObject" Target="../embeddings/Microsoft_Word_97_-_2003___39.doc"/><Relationship Id="rId4" Type="http://schemas.openxmlformats.org/officeDocument/2006/relationships/image" Target="../media/image30.emf"/><Relationship Id="rId9" Type="http://schemas.openxmlformats.org/officeDocument/2006/relationships/oleObject" Target="../embeddings/Microsoft_Word_97_-_2003___34.doc"/><Relationship Id="rId14" Type="http://schemas.openxmlformats.org/officeDocument/2006/relationships/image" Target="../media/image35.emf"/><Relationship Id="rId22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6"/>
          <p:cNvSpPr txBox="1">
            <a:spLocks noChangeArrowheads="1"/>
          </p:cNvSpPr>
          <p:nvPr/>
        </p:nvSpPr>
        <p:spPr bwMode="auto">
          <a:xfrm>
            <a:off x="2424114" y="2708276"/>
            <a:ext cx="7704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函数的单调性与最值</a:t>
            </a:r>
          </a:p>
        </p:txBody>
      </p:sp>
    </p:spTree>
    <p:extLst>
      <p:ext uri="{BB962C8B-B14F-4D97-AF65-F5344CB8AC3E}">
        <p14:creationId xmlns:p14="http://schemas.microsoft.com/office/powerpoint/2010/main" val="112232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022271"/>
              </p:ext>
            </p:extLst>
          </p:nvPr>
        </p:nvGraphicFramePr>
        <p:xfrm>
          <a:off x="317954" y="278720"/>
          <a:ext cx="11704750" cy="516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8" name="Document" r:id="rId3" imgW="10075488" imgH="4417130" progId="Word.Document.8">
                  <p:embed/>
                </p:oleObj>
              </mc:Choice>
              <mc:Fallback>
                <p:oleObj name="Document" r:id="rId3" imgW="10075488" imgH="44171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54" y="278720"/>
                        <a:ext cx="11704750" cy="5164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71424"/>
              </p:ext>
            </p:extLst>
          </p:nvPr>
        </p:nvGraphicFramePr>
        <p:xfrm>
          <a:off x="3980089" y="4926693"/>
          <a:ext cx="16891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9" name="Document" r:id="rId5" imgW="1531501" imgH="394598" progId="Word.Document.8">
                  <p:embed/>
                </p:oleObj>
              </mc:Choice>
              <mc:Fallback>
                <p:oleObj name="Document" r:id="rId5" imgW="1531501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089" y="4926693"/>
                        <a:ext cx="16891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9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4707" y="435882"/>
            <a:ext cx="7920037" cy="532946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►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探究点一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求函数的单调区间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555100"/>
              </p:ext>
            </p:extLst>
          </p:nvPr>
        </p:nvGraphicFramePr>
        <p:xfrm>
          <a:off x="600755" y="974384"/>
          <a:ext cx="1109979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" name="Document" r:id="rId3" imgW="8155918" imgH="924323" progId="Word.Document.8">
                  <p:embed/>
                </p:oleObj>
              </mc:Choice>
              <mc:Fallback>
                <p:oleObj name="Document" r:id="rId3" imgW="8155918" imgH="9243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55" y="974384"/>
                        <a:ext cx="11099793" cy="1266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781733"/>
              </p:ext>
            </p:extLst>
          </p:nvPr>
        </p:nvGraphicFramePr>
        <p:xfrm>
          <a:off x="600755" y="2083478"/>
          <a:ext cx="10655519" cy="3448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6" name="Document" r:id="rId5" imgW="9603622" imgH="3092818" progId="Word.Document.8">
                  <p:embed/>
                </p:oleObj>
              </mc:Choice>
              <mc:Fallback>
                <p:oleObj name="Document" r:id="rId5" imgW="9603622" imgH="30928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55" y="2083478"/>
                        <a:ext cx="10655519" cy="34484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39348"/>
              </p:ext>
            </p:extLst>
          </p:nvPr>
        </p:nvGraphicFramePr>
        <p:xfrm>
          <a:off x="9727630" y="1148100"/>
          <a:ext cx="14414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7" name="Document" r:id="rId7" imgW="1612085" imgH="394598" progId="Word.Document.8">
                  <p:embed/>
                </p:oleObj>
              </mc:Choice>
              <mc:Fallback>
                <p:oleObj name="Document" r:id="rId7" imgW="1612085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7630" y="1148100"/>
                        <a:ext cx="144145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138048"/>
              </p:ext>
            </p:extLst>
          </p:nvPr>
        </p:nvGraphicFramePr>
        <p:xfrm>
          <a:off x="9085263" y="1731053"/>
          <a:ext cx="12890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8" name="Document" r:id="rId9" imgW="1190309" imgH="394598" progId="Word.Document.8">
                  <p:embed/>
                </p:oleObj>
              </mc:Choice>
              <mc:Fallback>
                <p:oleObj name="Document" r:id="rId9" imgW="1190309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5263" y="1731053"/>
                        <a:ext cx="12890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017133"/>
              </p:ext>
            </p:extLst>
          </p:nvPr>
        </p:nvGraphicFramePr>
        <p:xfrm>
          <a:off x="313193" y="5531977"/>
          <a:ext cx="11693297" cy="110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9" name="Document" r:id="rId11" imgW="12088854" imgH="805009" progId="Word.Document.8">
                  <p:embed/>
                </p:oleObj>
              </mc:Choice>
              <mc:Fallback>
                <p:oleObj name="Document" r:id="rId11" imgW="12088854" imgH="8050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93" y="5531977"/>
                        <a:ext cx="11693297" cy="11090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625133"/>
              </p:ext>
            </p:extLst>
          </p:nvPr>
        </p:nvGraphicFramePr>
        <p:xfrm>
          <a:off x="755745" y="559706"/>
          <a:ext cx="11436255" cy="670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9" name="Document" r:id="rId3" imgW="8800585" imgH="512475" progId="Word.Document.8">
                  <p:embed/>
                </p:oleObj>
              </mc:Choice>
              <mc:Fallback>
                <p:oleObj name="Document" r:id="rId3" imgW="8800585" imgH="5124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45" y="559706"/>
                        <a:ext cx="11436255" cy="6703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533638"/>
              </p:ext>
            </p:extLst>
          </p:nvPr>
        </p:nvGraphicFramePr>
        <p:xfrm>
          <a:off x="9326790" y="424541"/>
          <a:ext cx="2625725" cy="47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0" name="Document" r:id="rId5" imgW="3103534" imgH="394598" progId="Word.Document.8">
                  <p:embed/>
                </p:oleObj>
              </mc:Choice>
              <mc:Fallback>
                <p:oleObj name="Document" r:id="rId5" imgW="3103534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6790" y="424541"/>
                        <a:ext cx="2625725" cy="4703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149615"/>
              </p:ext>
            </p:extLst>
          </p:nvPr>
        </p:nvGraphicFramePr>
        <p:xfrm>
          <a:off x="1003527" y="1365250"/>
          <a:ext cx="10515529" cy="4219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1" name="Document" r:id="rId7" imgW="9153762" imgH="3652731" progId="Word.Document.8">
                  <p:embed/>
                </p:oleObj>
              </mc:Choice>
              <mc:Fallback>
                <p:oleObj name="Document" r:id="rId7" imgW="9153762" imgH="36527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527" y="1365250"/>
                        <a:ext cx="10515529" cy="42191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918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7632" y="283482"/>
            <a:ext cx="7920038" cy="6334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函数单调性的判断与证明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614282"/>
              </p:ext>
            </p:extLst>
          </p:nvPr>
        </p:nvGraphicFramePr>
        <p:xfrm>
          <a:off x="845230" y="1105807"/>
          <a:ext cx="9390746" cy="160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Document" r:id="rId3" imgW="8186221" imgH="1470580" progId="Word.Document.8">
                  <p:embed/>
                </p:oleObj>
              </mc:Choice>
              <mc:Fallback>
                <p:oleObj name="Document" r:id="rId3" imgW="8186221" imgH="14705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230" y="1105807"/>
                        <a:ext cx="9390746" cy="16047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713738"/>
              </p:ext>
            </p:extLst>
          </p:nvPr>
        </p:nvGraphicFramePr>
        <p:xfrm>
          <a:off x="845230" y="2710542"/>
          <a:ext cx="10093432" cy="2401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Document" r:id="rId5" imgW="9548788" imgH="2257980" progId="Word.Document.8">
                  <p:embed/>
                </p:oleObj>
              </mc:Choice>
              <mc:Fallback>
                <p:oleObj name="Document" r:id="rId5" imgW="9548788" imgH="22579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230" y="2710542"/>
                        <a:ext cx="10093432" cy="24012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743891"/>
              </p:ext>
            </p:extLst>
          </p:nvPr>
        </p:nvGraphicFramePr>
        <p:xfrm>
          <a:off x="9094107" y="1195388"/>
          <a:ext cx="2825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Document" r:id="rId7" imgW="304394" imgH="395677" progId="Word.Document.8">
                  <p:embed/>
                </p:oleObj>
              </mc:Choice>
              <mc:Fallback>
                <p:oleObj name="Document" r:id="rId7" imgW="304394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4107" y="1195388"/>
                        <a:ext cx="282575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71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982499"/>
              </p:ext>
            </p:extLst>
          </p:nvPr>
        </p:nvGraphicFramePr>
        <p:xfrm>
          <a:off x="755194" y="551089"/>
          <a:ext cx="11046322" cy="199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1" name="Document" r:id="rId3" imgW="8140045" imgH="1470580" progId="Word.Document.8">
                  <p:embed/>
                </p:oleObj>
              </mc:Choice>
              <mc:Fallback>
                <p:oleObj name="Document" r:id="rId3" imgW="8140045" imgH="14705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94" y="551089"/>
                        <a:ext cx="11046322" cy="19900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787001"/>
              </p:ext>
            </p:extLst>
          </p:nvPr>
        </p:nvGraphicFramePr>
        <p:xfrm>
          <a:off x="10353171" y="551088"/>
          <a:ext cx="523926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2" name="Document" r:id="rId5" imgW="339811" imgH="350035" progId="Word.Document.8">
                  <p:embed/>
                </p:oleObj>
              </mc:Choice>
              <mc:Fallback>
                <p:oleObj name="Document" r:id="rId5" imgW="339811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3171" y="551088"/>
                        <a:ext cx="523926" cy="504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345249"/>
              </p:ext>
            </p:extLst>
          </p:nvPr>
        </p:nvGraphicFramePr>
        <p:xfrm>
          <a:off x="514719" y="2666999"/>
          <a:ext cx="11527273" cy="142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3" name="Document" r:id="rId7" imgW="10575853" imgH="1300593" progId="Word.Document.8">
                  <p:embed/>
                </p:oleObj>
              </mc:Choice>
              <mc:Fallback>
                <p:oleObj name="Document" r:id="rId7" imgW="10575853" imgH="13005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19" y="2666999"/>
                        <a:ext cx="11527273" cy="14237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51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423446"/>
              </p:ext>
            </p:extLst>
          </p:nvPr>
        </p:nvGraphicFramePr>
        <p:xfrm>
          <a:off x="773114" y="97609"/>
          <a:ext cx="106489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7" name="Document" r:id="rId3" imgW="6965431" imgH="805009" progId="Word.Document.8">
                  <p:embed/>
                </p:oleObj>
              </mc:Choice>
              <mc:Fallback>
                <p:oleObj name="Document" r:id="rId3" imgW="6965431" imgH="8050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4" y="97609"/>
                        <a:ext cx="10648950" cy="1238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644194"/>
              </p:ext>
            </p:extLst>
          </p:nvPr>
        </p:nvGraphicFramePr>
        <p:xfrm>
          <a:off x="859971" y="1237889"/>
          <a:ext cx="10653378" cy="3922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8" name="Document" r:id="rId5" imgW="9763797" imgH="3591636" progId="Word.Document.8">
                  <p:embed/>
                </p:oleObj>
              </mc:Choice>
              <mc:Fallback>
                <p:oleObj name="Document" r:id="rId5" imgW="9763797" imgH="35916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971" y="1237889"/>
                        <a:ext cx="10653378" cy="39222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644242"/>
              </p:ext>
            </p:extLst>
          </p:nvPr>
        </p:nvGraphicFramePr>
        <p:xfrm>
          <a:off x="670891" y="5160135"/>
          <a:ext cx="110315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9" name="Document" r:id="rId7" imgW="8537595" imgH="1582347" progId="Word.Document.8">
                  <p:embed/>
                </p:oleObj>
              </mc:Choice>
              <mc:Fallback>
                <p:oleObj name="Document" r:id="rId7" imgW="8537595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91" y="5160135"/>
                        <a:ext cx="11031538" cy="1676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9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61988" y="196625"/>
            <a:ext cx="7920037" cy="10157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函数单调性的应用</a:t>
            </a:r>
            <a:r>
              <a:rPr lang="zh-CN" altLang="zh-CN" dirty="0">
                <a:latin typeface="宋体" charset="-122"/>
              </a:rPr>
              <a:t>　</a:t>
            </a:r>
            <a:r>
              <a:rPr lang="zh-CN" altLang="en-US" dirty="0" smtClean="0"/>
              <a:t>  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dirty="0" smtClean="0"/>
              <a:t>考</a:t>
            </a:r>
            <a:r>
              <a:rPr lang="zh-CN" altLang="en-US" dirty="0" smtClean="0"/>
              <a:t>向</a:t>
            </a:r>
            <a:r>
              <a:rPr lang="en-US" dirty="0" smtClean="0"/>
              <a:t>1</a:t>
            </a:r>
            <a:r>
              <a:rPr lang="zh-CN" altLang="en-US" dirty="0" smtClean="0"/>
              <a:t>　　　函数的值域与最值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943450"/>
              </p:ext>
            </p:extLst>
          </p:nvPr>
        </p:nvGraphicFramePr>
        <p:xfrm>
          <a:off x="950345" y="1212397"/>
          <a:ext cx="9945234" cy="1401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7" name="Document" r:id="rId3" imgW="8479153" imgH="1370672" progId="Word.Document.8">
                  <p:embed/>
                </p:oleObj>
              </mc:Choice>
              <mc:Fallback>
                <p:oleObj name="Document" r:id="rId3" imgW="8479153" imgH="13706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345" y="1212397"/>
                        <a:ext cx="9945234" cy="14015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49270"/>
              </p:ext>
            </p:extLst>
          </p:nvPr>
        </p:nvGraphicFramePr>
        <p:xfrm>
          <a:off x="7643369" y="2075800"/>
          <a:ext cx="938656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8" name="Document" r:id="rId5" imgW="774935" imgH="437724" progId="Word.Document.8">
                  <p:embed/>
                </p:oleObj>
              </mc:Choice>
              <mc:Fallback>
                <p:oleObj name="Document" r:id="rId5" imgW="774935" imgH="4377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369" y="2075800"/>
                        <a:ext cx="938656" cy="538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038078"/>
              </p:ext>
            </p:extLst>
          </p:nvPr>
        </p:nvGraphicFramePr>
        <p:xfrm>
          <a:off x="661988" y="2755477"/>
          <a:ext cx="11328939" cy="4102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9" name="Document" r:id="rId7" imgW="13295936" imgH="4768244" progId="Word.Document.8">
                  <p:embed/>
                </p:oleObj>
              </mc:Choice>
              <mc:Fallback>
                <p:oleObj name="Document" r:id="rId7" imgW="13295936" imgH="47682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2755477"/>
                        <a:ext cx="11328939" cy="41025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497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2167" y="192544"/>
            <a:ext cx="3403794" cy="5476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考</a:t>
            </a:r>
            <a:r>
              <a:rPr lang="zh-CN" altLang="en-US" dirty="0" smtClean="0"/>
              <a:t>向</a:t>
            </a:r>
            <a:r>
              <a:rPr lang="en-US" dirty="0" smtClean="0"/>
              <a:t>2</a:t>
            </a:r>
            <a:r>
              <a:rPr lang="zh-CN" altLang="en-US" dirty="0" smtClean="0"/>
              <a:t>　　比较大小</a:t>
            </a:r>
            <a:endParaRPr lang="zh-CN" altLang="en-US" dirty="0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283241"/>
              </p:ext>
            </p:extLst>
          </p:nvPr>
        </p:nvGraphicFramePr>
        <p:xfrm>
          <a:off x="498476" y="577171"/>
          <a:ext cx="11149013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7" name="Document" r:id="rId3" imgW="11791232" imgH="1950711" progId="Word.Document.8">
                  <p:embed/>
                </p:oleObj>
              </mc:Choice>
              <mc:Fallback>
                <p:oleObj name="Document" r:id="rId3" imgW="11791232" imgH="19507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6" y="577171"/>
                        <a:ext cx="11149013" cy="184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834830"/>
              </p:ext>
            </p:extLst>
          </p:nvPr>
        </p:nvGraphicFramePr>
        <p:xfrm>
          <a:off x="515428" y="2418671"/>
          <a:ext cx="11132061" cy="1347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8" name="Document" r:id="rId5" imgW="10689130" imgH="1285500" progId="Word.Document.8">
                  <p:embed/>
                </p:oleObj>
              </mc:Choice>
              <mc:Fallback>
                <p:oleObj name="Document" r:id="rId5" imgW="10689130" imgH="1285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28" y="2418671"/>
                        <a:ext cx="11132061" cy="13477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649463"/>
              </p:ext>
            </p:extLst>
          </p:nvPr>
        </p:nvGraphicFramePr>
        <p:xfrm>
          <a:off x="753381" y="4001861"/>
          <a:ext cx="10030693" cy="104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9" name="Document" r:id="rId7" imgW="7764500" imgH="807166" progId="Word.Document.8">
                  <p:embed/>
                </p:oleObj>
              </mc:Choice>
              <mc:Fallback>
                <p:oleObj name="Document" r:id="rId7" imgW="7764500" imgH="8071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381" y="4001861"/>
                        <a:ext cx="10030693" cy="10491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300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40892" y="257858"/>
            <a:ext cx="7920037" cy="4823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考</a:t>
            </a:r>
            <a:r>
              <a:rPr lang="zh-CN" altLang="en-US" dirty="0" smtClean="0"/>
              <a:t>向</a:t>
            </a:r>
            <a:r>
              <a:rPr lang="en-US" dirty="0" smtClean="0"/>
              <a:t>3</a:t>
            </a:r>
            <a:r>
              <a:rPr lang="zh-CN" altLang="en-US" dirty="0" smtClean="0"/>
              <a:t>　　函数不等式的求解</a:t>
            </a:r>
            <a:endParaRPr lang="zh-CN" altLang="en-US" dirty="0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202639"/>
              </p:ext>
            </p:extLst>
          </p:nvPr>
        </p:nvGraphicFramePr>
        <p:xfrm>
          <a:off x="448582" y="499044"/>
          <a:ext cx="11166475" cy="328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1" name="Document" r:id="rId3" imgW="11062510" imgH="3441416" progId="Word.Document.8">
                  <p:embed/>
                </p:oleObj>
              </mc:Choice>
              <mc:Fallback>
                <p:oleObj name="Document" r:id="rId3" imgW="11062510" imgH="34414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82" y="499044"/>
                        <a:ext cx="11166475" cy="328918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139777"/>
              </p:ext>
            </p:extLst>
          </p:nvPr>
        </p:nvGraphicFramePr>
        <p:xfrm>
          <a:off x="232035" y="3701144"/>
          <a:ext cx="11762077" cy="296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2" name="Document" r:id="rId5" imgW="13411377" imgH="2966676" progId="Word.Document.8">
                  <p:embed/>
                </p:oleObj>
              </mc:Choice>
              <mc:Fallback>
                <p:oleObj name="Document" r:id="rId5" imgW="13411377" imgH="29666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35" y="3701144"/>
                        <a:ext cx="11762077" cy="29690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780421"/>
              </p:ext>
            </p:extLst>
          </p:nvPr>
        </p:nvGraphicFramePr>
        <p:xfrm>
          <a:off x="6598785" y="2143636"/>
          <a:ext cx="11477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3" name="Document" r:id="rId7" imgW="774935" imgH="437365" progId="Word.Document.8">
                  <p:embed/>
                </p:oleObj>
              </mc:Choice>
              <mc:Fallback>
                <p:oleObj name="Document" r:id="rId7" imgW="774935" imgH="4373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8785" y="2143636"/>
                        <a:ext cx="1147762" cy="657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96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47720" y="377600"/>
            <a:ext cx="7920037" cy="468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考</a:t>
            </a:r>
            <a:r>
              <a:rPr lang="zh-CN" altLang="en-US" dirty="0" smtClean="0"/>
              <a:t>向</a:t>
            </a:r>
            <a:r>
              <a:rPr lang="en-US" dirty="0" smtClean="0"/>
              <a:t>4</a:t>
            </a:r>
            <a:r>
              <a:rPr lang="zh-CN" altLang="en-US" dirty="0" smtClean="0"/>
              <a:t>　　参数的取值范围或值</a:t>
            </a:r>
          </a:p>
          <a:p>
            <a:endParaRPr lang="zh-CN" altLang="en-US" dirty="0"/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010382"/>
              </p:ext>
            </p:extLst>
          </p:nvPr>
        </p:nvGraphicFramePr>
        <p:xfrm>
          <a:off x="599536" y="1052194"/>
          <a:ext cx="11592464" cy="1179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0" name="Document" r:id="rId3" imgW="9932630" imgH="1017043" progId="Word.Document.8">
                  <p:embed/>
                </p:oleObj>
              </mc:Choice>
              <mc:Fallback>
                <p:oleObj name="Document" r:id="rId3" imgW="9932630" imgH="10170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36" y="1052194"/>
                        <a:ext cx="11592464" cy="11799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67098"/>
              </p:ext>
            </p:extLst>
          </p:nvPr>
        </p:nvGraphicFramePr>
        <p:xfrm>
          <a:off x="718685" y="2438399"/>
          <a:ext cx="8593137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1" name="Document" r:id="rId5" imgW="7552016" imgH="1186670" progId="Word.Document.8">
                  <p:embed/>
                </p:oleObj>
              </mc:Choice>
              <mc:Fallback>
                <p:oleObj name="Document" r:id="rId5" imgW="7552016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85" y="2438399"/>
                        <a:ext cx="8593137" cy="1360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29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895490"/>
              </p:ext>
            </p:extLst>
          </p:nvPr>
        </p:nvGraphicFramePr>
        <p:xfrm>
          <a:off x="750888" y="973138"/>
          <a:ext cx="10807700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Document" r:id="rId3" imgW="8629227" imgH="3945984" progId="Word.Document.8">
                  <p:embed/>
                </p:oleObj>
              </mc:Choice>
              <mc:Fallback>
                <p:oleObj name="Document" r:id="rId3" imgW="8629227" imgH="39459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973138"/>
                        <a:ext cx="10807700" cy="4959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4381488" y="509925"/>
            <a:ext cx="2953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知识聚焦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73" name="Rectangle 49"/>
          <p:cNvSpPr>
            <a:spLocks noChangeArrowheads="1"/>
          </p:cNvSpPr>
          <p:nvPr/>
        </p:nvSpPr>
        <p:spPr bwMode="auto">
          <a:xfrm>
            <a:off x="3099695" y="2396210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增函数</a:t>
            </a:r>
          </a:p>
        </p:txBody>
      </p:sp>
      <p:sp>
        <p:nvSpPr>
          <p:cNvPr id="103475" name="Rectangle 51"/>
          <p:cNvSpPr>
            <a:spLocks noChangeArrowheads="1"/>
          </p:cNvSpPr>
          <p:nvPr/>
        </p:nvSpPr>
        <p:spPr bwMode="auto">
          <a:xfrm>
            <a:off x="892604" y="3827008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减函数</a:t>
            </a:r>
          </a:p>
        </p:txBody>
      </p:sp>
      <p:sp>
        <p:nvSpPr>
          <p:cNvPr id="103477" name="Rectangle 53"/>
          <p:cNvSpPr>
            <a:spLocks noChangeArrowheads="1"/>
          </p:cNvSpPr>
          <p:nvPr/>
        </p:nvSpPr>
        <p:spPr bwMode="auto">
          <a:xfrm>
            <a:off x="6391414" y="4953843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单调性</a:t>
            </a:r>
          </a:p>
        </p:txBody>
      </p:sp>
      <p:sp>
        <p:nvSpPr>
          <p:cNvPr id="12" name="Rectangle 53"/>
          <p:cNvSpPr>
            <a:spLocks noChangeArrowheads="1"/>
          </p:cNvSpPr>
          <p:nvPr/>
        </p:nvSpPr>
        <p:spPr bwMode="auto">
          <a:xfrm>
            <a:off x="1139716" y="5409268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单调区间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8357344" y="5409268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单调</a:t>
            </a:r>
          </a:p>
        </p:txBody>
      </p:sp>
    </p:spTree>
    <p:extLst>
      <p:ext uri="{BB962C8B-B14F-4D97-AF65-F5344CB8AC3E}">
        <p14:creationId xmlns:p14="http://schemas.microsoft.com/office/powerpoint/2010/main" val="51206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73" grpId="0"/>
      <p:bldP spid="103475" grpId="0"/>
      <p:bldP spid="103477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9833" y="272597"/>
            <a:ext cx="6165396" cy="55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 dirty="0"/>
              <a:t>思想方法　</a:t>
            </a:r>
            <a:r>
              <a:rPr lang="en-US" sz="2400" b="1" dirty="0"/>
              <a:t>3.</a:t>
            </a:r>
            <a:r>
              <a:rPr lang="zh-CN" altLang="en-US" sz="2400" b="1" dirty="0"/>
              <a:t>方程思想在函数问题中的应用</a:t>
            </a:r>
            <a:endParaRPr lang="zh-CN" alt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256317"/>
              </p:ext>
            </p:extLst>
          </p:nvPr>
        </p:nvGraphicFramePr>
        <p:xfrm>
          <a:off x="576942" y="785054"/>
          <a:ext cx="9847489" cy="267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7" name="Document" r:id="rId3" imgW="9275697" imgH="2640719" progId="Word.Document.8">
                  <p:embed/>
                </p:oleObj>
              </mc:Choice>
              <mc:Fallback>
                <p:oleObj name="Document" r:id="rId3" imgW="9275697" imgH="26407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942" y="785054"/>
                        <a:ext cx="9847489" cy="26766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601752"/>
              </p:ext>
            </p:extLst>
          </p:nvPr>
        </p:nvGraphicFramePr>
        <p:xfrm>
          <a:off x="4422921" y="2562451"/>
          <a:ext cx="107776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8" name="Document" r:id="rId5" imgW="651858" imgH="488037" progId="Word.Document.8">
                  <p:embed/>
                </p:oleObj>
              </mc:Choice>
              <mc:Fallback>
                <p:oleObj name="Document" r:id="rId5" imgW="651858" imgH="4880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921" y="2562451"/>
                        <a:ext cx="1077765" cy="820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010670"/>
              </p:ext>
            </p:extLst>
          </p:nvPr>
        </p:nvGraphicFramePr>
        <p:xfrm>
          <a:off x="500742" y="3261824"/>
          <a:ext cx="11587411" cy="37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9" name="Document" r:id="rId7" imgW="12961517" imgH="4351004" progId="Word.Document.8">
                  <p:embed/>
                </p:oleObj>
              </mc:Choice>
              <mc:Fallback>
                <p:oleObj name="Document" r:id="rId7" imgW="12961517" imgH="43510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742" y="3261824"/>
                        <a:ext cx="11587411" cy="3713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586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30176"/>
              </p:ext>
            </p:extLst>
          </p:nvPr>
        </p:nvGraphicFramePr>
        <p:xfrm>
          <a:off x="234950" y="257175"/>
          <a:ext cx="11406188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8" name="Document" r:id="rId3" imgW="9986382" imgH="1852600" progId="Word.Document.8">
                  <p:embed/>
                </p:oleObj>
              </mc:Choice>
              <mc:Fallback>
                <p:oleObj name="Document" r:id="rId3" imgW="9986382" imgH="1852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257175"/>
                        <a:ext cx="11406188" cy="2122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11534"/>
              </p:ext>
            </p:extLst>
          </p:nvPr>
        </p:nvGraphicFramePr>
        <p:xfrm>
          <a:off x="8451850" y="1556431"/>
          <a:ext cx="37401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9" name="Document" r:id="rId5" imgW="4123637" imgH="394598" progId="Word.Document.8">
                  <p:embed/>
                </p:oleObj>
              </mc:Choice>
              <mc:Fallback>
                <p:oleObj name="Document" r:id="rId5" imgW="4123637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850" y="1556431"/>
                        <a:ext cx="374015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041633"/>
              </p:ext>
            </p:extLst>
          </p:nvPr>
        </p:nvGraphicFramePr>
        <p:xfrm>
          <a:off x="524556" y="2510518"/>
          <a:ext cx="11007725" cy="4140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0" name="Document" r:id="rId7" imgW="10245042" imgH="4351004" progId="Word.Document.8">
                  <p:embed/>
                </p:oleObj>
              </mc:Choice>
              <mc:Fallback>
                <p:oleObj name="Document" r:id="rId7" imgW="10245042" imgH="43510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56" y="2510518"/>
                        <a:ext cx="11007725" cy="41406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93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748131"/>
              </p:ext>
            </p:extLst>
          </p:nvPr>
        </p:nvGraphicFramePr>
        <p:xfrm>
          <a:off x="459241" y="481013"/>
          <a:ext cx="11950153" cy="122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6" name="Document" r:id="rId3" imgW="9838112" imgH="1004106" progId="Word.Document.8">
                  <p:embed/>
                </p:oleObj>
              </mc:Choice>
              <mc:Fallback>
                <p:oleObj name="Document" r:id="rId3" imgW="9838112" imgH="10041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41" y="481013"/>
                        <a:ext cx="11950153" cy="12280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451661"/>
              </p:ext>
            </p:extLst>
          </p:nvPr>
        </p:nvGraphicFramePr>
        <p:xfrm>
          <a:off x="509701" y="1804761"/>
          <a:ext cx="11529786" cy="742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7" name="Document" r:id="rId5" imgW="12680851" imgH="534397" progId="Word.Document.8">
                  <p:embed/>
                </p:oleObj>
              </mc:Choice>
              <mc:Fallback>
                <p:oleObj name="Document" r:id="rId5" imgW="12680851" imgH="5343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01" y="1804761"/>
                        <a:ext cx="11529786" cy="7424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009654"/>
              </p:ext>
            </p:extLst>
          </p:nvPr>
        </p:nvGraphicFramePr>
        <p:xfrm>
          <a:off x="459241" y="2782660"/>
          <a:ext cx="12058535" cy="1245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8" name="Document" r:id="rId7" imgW="11886110" imgH="1213983" progId="Word.Document.8">
                  <p:embed/>
                </p:oleObj>
              </mc:Choice>
              <mc:Fallback>
                <p:oleObj name="Document" r:id="rId7" imgW="11886110" imgH="1213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41" y="2782660"/>
                        <a:ext cx="12058535" cy="12450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87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965952"/>
              </p:ext>
            </p:extLst>
          </p:nvPr>
        </p:nvGraphicFramePr>
        <p:xfrm>
          <a:off x="827542" y="478084"/>
          <a:ext cx="10159155" cy="1787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4" name="Document" r:id="rId3" imgW="8739978" imgH="1556831" progId="Word.Document.8">
                  <p:embed/>
                </p:oleObj>
              </mc:Choice>
              <mc:Fallback>
                <p:oleObj name="Document" r:id="rId3" imgW="8739978" imgH="15568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42" y="478084"/>
                        <a:ext cx="10159155" cy="17872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486363"/>
              </p:ext>
            </p:extLst>
          </p:nvPr>
        </p:nvGraphicFramePr>
        <p:xfrm>
          <a:off x="3857625" y="1055914"/>
          <a:ext cx="782372" cy="424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5" name="Document" r:id="rId5" imgW="456124" imgH="350035" progId="Word.Document.8">
                  <p:embed/>
                </p:oleObj>
              </mc:Choice>
              <mc:Fallback>
                <p:oleObj name="Document" r:id="rId5" imgW="456124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1055914"/>
                        <a:ext cx="782372" cy="4245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030090"/>
              </p:ext>
            </p:extLst>
          </p:nvPr>
        </p:nvGraphicFramePr>
        <p:xfrm>
          <a:off x="657225" y="2566988"/>
          <a:ext cx="10805432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6" name="Document" r:id="rId7" imgW="10225201" imgH="3955687" progId="Word.Document.8">
                  <p:embed/>
                </p:oleObj>
              </mc:Choice>
              <mc:Fallback>
                <p:oleObj name="Document" r:id="rId7" imgW="10225201" imgH="3955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2566988"/>
                        <a:ext cx="10805432" cy="4044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08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936333"/>
              </p:ext>
            </p:extLst>
          </p:nvPr>
        </p:nvGraphicFramePr>
        <p:xfrm>
          <a:off x="261258" y="478971"/>
          <a:ext cx="11738596" cy="2525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2" name="Document" r:id="rId3" imgW="10656662" imgH="2315121" progId="Word.Document.8">
                  <p:embed/>
                </p:oleObj>
              </mc:Choice>
              <mc:Fallback>
                <p:oleObj name="Document" r:id="rId3" imgW="10656662" imgH="23151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58" y="478971"/>
                        <a:ext cx="11738596" cy="25254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340810"/>
              </p:ext>
            </p:extLst>
          </p:nvPr>
        </p:nvGraphicFramePr>
        <p:xfrm>
          <a:off x="10095139" y="1317171"/>
          <a:ext cx="782372" cy="424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3" name="Document" r:id="rId5" imgW="456124" imgH="350035" progId="Word.Document.8">
                  <p:embed/>
                </p:oleObj>
              </mc:Choice>
              <mc:Fallback>
                <p:oleObj name="Document" r:id="rId5" imgW="456124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5139" y="1317171"/>
                        <a:ext cx="782372" cy="4245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129527"/>
              </p:ext>
            </p:extLst>
          </p:nvPr>
        </p:nvGraphicFramePr>
        <p:xfrm>
          <a:off x="457058" y="3102428"/>
          <a:ext cx="11346996" cy="269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4" name="Document" r:id="rId7" imgW="11307101" imgH="2661922" progId="Word.Document.8">
                  <p:embed/>
                </p:oleObj>
              </mc:Choice>
              <mc:Fallback>
                <p:oleObj name="Document" r:id="rId7" imgW="11307101" imgH="26619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58" y="3102428"/>
                        <a:ext cx="11346996" cy="26996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8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63379"/>
              </p:ext>
            </p:extLst>
          </p:nvPr>
        </p:nvGraphicFramePr>
        <p:xfrm>
          <a:off x="616002" y="0"/>
          <a:ext cx="8996083" cy="4721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5" name="Document" r:id="rId3" imgW="8041198" imgH="4201143" progId="Word.Document.8">
                  <p:embed/>
                </p:oleObj>
              </mc:Choice>
              <mc:Fallback>
                <p:oleObj name="Document" r:id="rId3" imgW="8041198" imgH="42011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002" y="0"/>
                        <a:ext cx="8996083" cy="47219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34845"/>
              </p:ext>
            </p:extLst>
          </p:nvPr>
        </p:nvGraphicFramePr>
        <p:xfrm>
          <a:off x="4641850" y="1558925"/>
          <a:ext cx="1336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6" name="Document" r:id="rId5" imgW="1127865" imgH="445271" progId="Word.Document.8">
                  <p:embed/>
                </p:oleObj>
              </mc:Choice>
              <mc:Fallback>
                <p:oleObj name="Document" r:id="rId5" imgW="1127865" imgH="445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1558925"/>
                        <a:ext cx="133667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494062"/>
              </p:ext>
            </p:extLst>
          </p:nvPr>
        </p:nvGraphicFramePr>
        <p:xfrm>
          <a:off x="7822443" y="1558133"/>
          <a:ext cx="12779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7" name="Document" r:id="rId7" imgW="1092860" imgH="460365" progId="Word.Document.8">
                  <p:embed/>
                </p:oleObj>
              </mc:Choice>
              <mc:Fallback>
                <p:oleObj name="Document" r:id="rId7" imgW="1092860" imgH="4603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2443" y="1558133"/>
                        <a:ext cx="12779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27839"/>
              </p:ext>
            </p:extLst>
          </p:nvPr>
        </p:nvGraphicFramePr>
        <p:xfrm>
          <a:off x="4594225" y="2144265"/>
          <a:ext cx="7159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8" name="Document" r:id="rId9" imgW="617482" imgH="395677" progId="Word.Document.8">
                  <p:embed/>
                </p:oleObj>
              </mc:Choice>
              <mc:Fallback>
                <p:oleObj name="Document" r:id="rId9" imgW="617482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2144265"/>
                        <a:ext cx="715962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126598"/>
              </p:ext>
            </p:extLst>
          </p:nvPr>
        </p:nvGraphicFramePr>
        <p:xfrm>
          <a:off x="7909379" y="2114896"/>
          <a:ext cx="7270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9" name="Document" r:id="rId11" imgW="626164" imgH="420114" progId="Word.Document.8">
                  <p:embed/>
                </p:oleObj>
              </mc:Choice>
              <mc:Fallback>
                <p:oleObj name="Document" r:id="rId11" imgW="626164" imgH="4201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9379" y="2114896"/>
                        <a:ext cx="7270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139308"/>
              </p:ext>
            </p:extLst>
          </p:nvPr>
        </p:nvGraphicFramePr>
        <p:xfrm>
          <a:off x="4423707" y="2806700"/>
          <a:ext cx="714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0" name="Document" r:id="rId13" imgW="613517" imgH="410052" progId="Word.Document.8">
                  <p:embed/>
                </p:oleObj>
              </mc:Choice>
              <mc:Fallback>
                <p:oleObj name="Document" r:id="rId13" imgW="613517" imgH="4100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707" y="2806700"/>
                        <a:ext cx="71437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280576"/>
              </p:ext>
            </p:extLst>
          </p:nvPr>
        </p:nvGraphicFramePr>
        <p:xfrm>
          <a:off x="7529549" y="2743150"/>
          <a:ext cx="5857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1" name="Document" r:id="rId15" imgW="502944" imgH="395677" progId="Word.Document.8">
                  <p:embed/>
                </p:oleObj>
              </mc:Choice>
              <mc:Fallback>
                <p:oleObj name="Document" r:id="rId15" imgW="502944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549" y="2743150"/>
                        <a:ext cx="5857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41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176411"/>
              </p:ext>
            </p:extLst>
          </p:nvPr>
        </p:nvGraphicFramePr>
        <p:xfrm>
          <a:off x="901473" y="97030"/>
          <a:ext cx="8895132" cy="3455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Document" r:id="rId3" imgW="8172513" imgH="3472682" progId="Word.Document.8">
                  <p:embed/>
                </p:oleObj>
              </mc:Choice>
              <mc:Fallback>
                <p:oleObj name="Document" r:id="rId3" imgW="8172513" imgH="34726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473" y="97030"/>
                        <a:ext cx="8895132" cy="34553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>
            <a:spLocks/>
          </p:cNvSpPr>
          <p:nvPr/>
        </p:nvSpPr>
        <p:spPr bwMode="auto">
          <a:xfrm>
            <a:off x="5919355" y="1824684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)≥</a:t>
            </a:r>
            <a:r>
              <a:rPr lang="en-US" sz="2400" i="1" dirty="0"/>
              <a:t>M</a:t>
            </a:r>
            <a:endParaRPr lang="en-US" altLang="zh-CN" sz="2200" dirty="0">
              <a:solidFill>
                <a:srgbClr val="990033"/>
              </a:solidFill>
              <a:latin typeface="宋体" charset="-122"/>
            </a:endParaRPr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2596908" y="1824684"/>
            <a:ext cx="108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)≤</a:t>
            </a:r>
            <a:r>
              <a:rPr lang="en-US" sz="2400" i="1" dirty="0"/>
              <a:t>M</a:t>
            </a:r>
            <a:r>
              <a:rPr lang="zh-CN" altLang="en-US" sz="2400" dirty="0">
                <a:solidFill>
                  <a:srgbClr val="990033"/>
                </a:solidFill>
              </a:rPr>
              <a:t> </a:t>
            </a:r>
          </a:p>
        </p:txBody>
      </p:sp>
      <p:sp>
        <p:nvSpPr>
          <p:cNvPr id="105491" name="Rectangle 19"/>
          <p:cNvSpPr>
            <a:spLocks noChangeArrowheads="1"/>
          </p:cNvSpPr>
          <p:nvPr/>
        </p:nvSpPr>
        <p:spPr bwMode="auto">
          <a:xfrm>
            <a:off x="4678022" y="2464970"/>
            <a:ext cx="13420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baseline="-25000" dirty="0"/>
              <a:t>0</a:t>
            </a:r>
            <a:r>
              <a:rPr lang="en-US" sz="2400" dirty="0"/>
              <a:t>)</a:t>
            </a:r>
            <a:r>
              <a:rPr lang="zh-CN" altLang="en-US" sz="2400" dirty="0"/>
              <a:t>＝</a:t>
            </a:r>
            <a:r>
              <a:rPr lang="en-US" sz="2400" i="1" dirty="0"/>
              <a:t>M</a:t>
            </a:r>
            <a:r>
              <a:rPr lang="zh-CN" altLang="en-US" sz="2400" dirty="0">
                <a:solidFill>
                  <a:srgbClr val="990033"/>
                </a:solidFill>
              </a:rPr>
              <a:t> 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8037995" y="2450385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baseline="-25000" dirty="0"/>
              <a:t>0</a:t>
            </a:r>
            <a:r>
              <a:rPr lang="en-US" sz="2400" dirty="0"/>
              <a:t>)</a:t>
            </a:r>
            <a:r>
              <a:rPr lang="zh-CN" altLang="en-US" sz="2400" dirty="0"/>
              <a:t>＝</a:t>
            </a:r>
            <a:r>
              <a:rPr lang="en-US" sz="2400" i="1" dirty="0"/>
              <a:t>M</a:t>
            </a:r>
            <a:endParaRPr lang="en-US" altLang="zh-CN" sz="2200" dirty="0">
              <a:solidFill>
                <a:srgbClr val="990033"/>
              </a:solidFill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33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5486" grpId="0"/>
      <p:bldP spid="105491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013573"/>
              </p:ext>
            </p:extLst>
          </p:nvPr>
        </p:nvGraphicFramePr>
        <p:xfrm>
          <a:off x="659720" y="1049111"/>
          <a:ext cx="11296182" cy="2477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9" name="Document" r:id="rId3" imgW="9679380" imgH="2121416" progId="Word.Document.8">
                  <p:embed/>
                </p:oleObj>
              </mc:Choice>
              <mc:Fallback>
                <p:oleObj name="Document" r:id="rId3" imgW="9679380" imgH="21214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20" y="1049111"/>
                        <a:ext cx="11296182" cy="24778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759252"/>
              </p:ext>
            </p:extLst>
          </p:nvPr>
        </p:nvGraphicFramePr>
        <p:xfrm>
          <a:off x="9191625" y="2012610"/>
          <a:ext cx="4810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0" name="Document" r:id="rId5" imgW="526389" imgH="595491" progId="Word.Document.8">
                  <p:embed/>
                </p:oleObj>
              </mc:Choice>
              <mc:Fallback>
                <p:oleObj name="Document" r:id="rId5" imgW="526389" imgH="5954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25" y="2012610"/>
                        <a:ext cx="481013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99910"/>
              </p:ext>
            </p:extLst>
          </p:nvPr>
        </p:nvGraphicFramePr>
        <p:xfrm>
          <a:off x="984024" y="3698194"/>
          <a:ext cx="10829312" cy="2441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1" name="Document" r:id="rId7" imgW="11359049" imgH="2548358" progId="Word.Document.8">
                  <p:embed/>
                </p:oleObj>
              </mc:Choice>
              <mc:Fallback>
                <p:oleObj name="Document" r:id="rId7" imgW="11359049" imgH="25483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024" y="3698194"/>
                        <a:ext cx="10829312" cy="24413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3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027297"/>
              </p:ext>
            </p:extLst>
          </p:nvPr>
        </p:nvGraphicFramePr>
        <p:xfrm>
          <a:off x="729343" y="319995"/>
          <a:ext cx="10354233" cy="344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Document" r:id="rId3" imgW="9047340" imgH="2987879" progId="Word.Document.8">
                  <p:embed/>
                </p:oleObj>
              </mc:Choice>
              <mc:Fallback>
                <p:oleObj name="Document" r:id="rId3" imgW="9047340" imgH="29878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43" y="319995"/>
                        <a:ext cx="10354233" cy="3446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188053"/>
              </p:ext>
            </p:extLst>
          </p:nvPr>
        </p:nvGraphicFramePr>
        <p:xfrm>
          <a:off x="4423682" y="2390775"/>
          <a:ext cx="3857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Document" r:id="rId5" imgW="425339" imgH="418317" progId="Word.Document.8">
                  <p:embed/>
                </p:oleObj>
              </mc:Choice>
              <mc:Fallback>
                <p:oleObj name="Document" r:id="rId5" imgW="425339" imgH="418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682" y="2390775"/>
                        <a:ext cx="3857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64562"/>
              </p:ext>
            </p:extLst>
          </p:nvPr>
        </p:nvGraphicFramePr>
        <p:xfrm>
          <a:off x="510229" y="4109130"/>
          <a:ext cx="11225212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0" name="Document" r:id="rId7" imgW="8999721" imgH="1186670" progId="Word.Document.8">
                  <p:embed/>
                </p:oleObj>
              </mc:Choice>
              <mc:Fallback>
                <p:oleObj name="Document" r:id="rId7" imgW="8999721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9" y="4109130"/>
                        <a:ext cx="11225212" cy="1479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67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658059"/>
              </p:ext>
            </p:extLst>
          </p:nvPr>
        </p:nvGraphicFramePr>
        <p:xfrm>
          <a:off x="799193" y="285297"/>
          <a:ext cx="9994498" cy="1889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5" name="Document" r:id="rId3" imgW="9047340" imgH="1697708" progId="Word.Document.8">
                  <p:embed/>
                </p:oleObj>
              </mc:Choice>
              <mc:Fallback>
                <p:oleObj name="Document" r:id="rId3" imgW="9047340" imgH="16977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193" y="285297"/>
                        <a:ext cx="9994498" cy="18895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958231"/>
              </p:ext>
            </p:extLst>
          </p:nvPr>
        </p:nvGraphicFramePr>
        <p:xfrm>
          <a:off x="1182460" y="2011590"/>
          <a:ext cx="98837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6" name="Document" r:id="rId5" imgW="9203186" imgH="1582347" progId="Word.Document.8">
                  <p:embed/>
                </p:oleObj>
              </mc:Choice>
              <mc:Fallback>
                <p:oleObj name="Document" r:id="rId5" imgW="9203186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460" y="2011590"/>
                        <a:ext cx="98837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851213"/>
              </p:ext>
            </p:extLst>
          </p:nvPr>
        </p:nvGraphicFramePr>
        <p:xfrm>
          <a:off x="4880883" y="1230086"/>
          <a:ext cx="3857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7" name="Document" r:id="rId7" imgW="425339" imgH="418317" progId="Word.Document.8">
                  <p:embed/>
                </p:oleObj>
              </mc:Choice>
              <mc:Fallback>
                <p:oleObj name="Document" r:id="rId7" imgW="425339" imgH="418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883" y="1230086"/>
                        <a:ext cx="3857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249841"/>
              </p:ext>
            </p:extLst>
          </p:nvPr>
        </p:nvGraphicFramePr>
        <p:xfrm>
          <a:off x="999217" y="3576864"/>
          <a:ext cx="10834115" cy="1223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8" name="Document" r:id="rId9" imgW="11630697" imgH="1303828" progId="Word.Document.8">
                  <p:embed/>
                </p:oleObj>
              </mc:Choice>
              <mc:Fallback>
                <p:oleObj name="Document" r:id="rId9" imgW="11630697" imgH="1303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217" y="3576864"/>
                        <a:ext cx="10834115" cy="12237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233439"/>
              </p:ext>
            </p:extLst>
          </p:nvPr>
        </p:nvGraphicFramePr>
        <p:xfrm>
          <a:off x="7787595" y="3961097"/>
          <a:ext cx="3048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9" name="Document" r:id="rId11" imgW="339956" imgH="468631" progId="Word.Document.8">
                  <p:embed/>
                </p:oleObj>
              </mc:Choice>
              <mc:Fallback>
                <p:oleObj name="Document" r:id="rId11" imgW="339956" imgH="4686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595" y="3961097"/>
                        <a:ext cx="30480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162029"/>
              </p:ext>
            </p:extLst>
          </p:nvPr>
        </p:nvGraphicFramePr>
        <p:xfrm>
          <a:off x="10532835" y="3902359"/>
          <a:ext cx="1066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0" name="Document" r:id="rId13" imgW="1163036" imgH="593335" progId="Word.Document.8">
                  <p:embed/>
                </p:oleObj>
              </mc:Choice>
              <mc:Fallback>
                <p:oleObj name="Document" r:id="rId13" imgW="1163036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2835" y="3902359"/>
                        <a:ext cx="10668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506506"/>
              </p:ext>
            </p:extLst>
          </p:nvPr>
        </p:nvGraphicFramePr>
        <p:xfrm>
          <a:off x="999217" y="4800600"/>
          <a:ext cx="10522636" cy="1746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1" name="Document" r:id="rId15" imgW="10635738" imgH="1780005" progId="Word.Document.8">
                  <p:embed/>
                </p:oleObj>
              </mc:Choice>
              <mc:Fallback>
                <p:oleObj name="Document" r:id="rId15" imgW="10635738" imgH="1780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217" y="4800600"/>
                        <a:ext cx="10522636" cy="17462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26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24190" y="2508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557297"/>
              </p:ext>
            </p:extLst>
          </p:nvPr>
        </p:nvGraphicFramePr>
        <p:xfrm>
          <a:off x="10426247" y="1045256"/>
          <a:ext cx="16287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7" name="Document" r:id="rId3" imgW="1490421" imgH="715524" progId="Word.Document.8">
                  <p:embed/>
                </p:oleObj>
              </mc:Choice>
              <mc:Fallback>
                <p:oleObj name="Document" r:id="rId3" imgW="1490421" imgH="7155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6247" y="1045256"/>
                        <a:ext cx="1628775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938572"/>
              </p:ext>
            </p:extLst>
          </p:nvPr>
        </p:nvGraphicFramePr>
        <p:xfrm>
          <a:off x="600982" y="1221592"/>
          <a:ext cx="111601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8" name="Document" r:id="rId5" imgW="10446703" imgH="830166" progId="Word.Document.8">
                  <p:embed/>
                </p:oleObj>
              </mc:Choice>
              <mc:Fallback>
                <p:oleObj name="Document" r:id="rId5" imgW="10446703" imgH="8301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982" y="1221592"/>
                        <a:ext cx="1116012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79943"/>
              </p:ext>
            </p:extLst>
          </p:nvPr>
        </p:nvGraphicFramePr>
        <p:xfrm>
          <a:off x="677182" y="2277403"/>
          <a:ext cx="10975866" cy="1752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9" name="Document" r:id="rId7" imgW="10749015" imgH="1705973" progId="Word.Document.8">
                  <p:embed/>
                </p:oleObj>
              </mc:Choice>
              <mc:Fallback>
                <p:oleObj name="Document" r:id="rId7" imgW="10749015" imgH="17059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182" y="2277403"/>
                        <a:ext cx="10975866" cy="17523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059243"/>
              </p:ext>
            </p:extLst>
          </p:nvPr>
        </p:nvGraphicFramePr>
        <p:xfrm>
          <a:off x="7500484" y="2927702"/>
          <a:ext cx="7985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0" name="Document" r:id="rId9" imgW="873468" imgH="367286" progId="Word.Document.8">
                  <p:embed/>
                </p:oleObj>
              </mc:Choice>
              <mc:Fallback>
                <p:oleObj name="Document" r:id="rId9" imgW="873468" imgH="3672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484" y="2927702"/>
                        <a:ext cx="798512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064170"/>
              </p:ext>
            </p:extLst>
          </p:nvPr>
        </p:nvGraphicFramePr>
        <p:xfrm>
          <a:off x="3063421" y="3516086"/>
          <a:ext cx="9382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1" name="Document" r:id="rId11" imgW="1028371" imgH="354348" progId="Word.Document.8">
                  <p:embed/>
                </p:oleObj>
              </mc:Choice>
              <mc:Fallback>
                <p:oleObj name="Document" r:id="rId11" imgW="1028371" imgH="3543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421" y="3516086"/>
                        <a:ext cx="9382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533118"/>
              </p:ext>
            </p:extLst>
          </p:nvPr>
        </p:nvGraphicFramePr>
        <p:xfrm>
          <a:off x="6799031" y="5612721"/>
          <a:ext cx="4445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2" name="Document" r:id="rId13" imgW="395626" imgH="350035" progId="Word.Document.8">
                  <p:embed/>
                </p:oleObj>
              </mc:Choice>
              <mc:Fallback>
                <p:oleObj name="Document" r:id="rId13" imgW="395626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031" y="5612721"/>
                        <a:ext cx="44450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824699"/>
              </p:ext>
            </p:extLst>
          </p:nvPr>
        </p:nvGraphicFramePr>
        <p:xfrm>
          <a:off x="633407" y="3958319"/>
          <a:ext cx="10824207" cy="2594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3" name="Document" r:id="rId15" imgW="10488551" imgH="2500561" progId="Word.Document.8">
                  <p:embed/>
                </p:oleObj>
              </mc:Choice>
              <mc:Fallback>
                <p:oleObj name="Document" r:id="rId15" imgW="10488551" imgH="25005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07" y="3958319"/>
                        <a:ext cx="10824207" cy="25948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380708"/>
              </p:ext>
            </p:extLst>
          </p:nvPr>
        </p:nvGraphicFramePr>
        <p:xfrm>
          <a:off x="4425946" y="6011183"/>
          <a:ext cx="897164" cy="378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4" name="Document" r:id="rId17" imgW="815026" imgH="350035" progId="Word.Document.8">
                  <p:embed/>
                </p:oleObj>
              </mc:Choice>
              <mc:Fallback>
                <p:oleObj name="Document" r:id="rId17" imgW="815026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46" y="6011183"/>
                        <a:ext cx="897164" cy="3782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32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689012"/>
              </p:ext>
            </p:extLst>
          </p:nvPr>
        </p:nvGraphicFramePr>
        <p:xfrm>
          <a:off x="218340" y="120367"/>
          <a:ext cx="11615124" cy="1393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2" name="Document" r:id="rId3" imgW="9534718" imgH="1151810" progId="Word.Document.8">
                  <p:embed/>
                </p:oleObj>
              </mc:Choice>
              <mc:Fallback>
                <p:oleObj name="Document" r:id="rId3" imgW="9534718" imgH="1151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40" y="120367"/>
                        <a:ext cx="11615124" cy="13933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301962"/>
              </p:ext>
            </p:extLst>
          </p:nvPr>
        </p:nvGraphicFramePr>
        <p:xfrm>
          <a:off x="1402556" y="1086003"/>
          <a:ext cx="32353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3" name="Document" r:id="rId5" imgW="3620803" imgH="481209" progId="Word.Document.8">
                  <p:embed/>
                </p:oleObj>
              </mc:Choice>
              <mc:Fallback>
                <p:oleObj name="Document" r:id="rId5" imgW="3620803" imgH="4812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556" y="1086003"/>
                        <a:ext cx="323532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209799"/>
              </p:ext>
            </p:extLst>
          </p:nvPr>
        </p:nvGraphicFramePr>
        <p:xfrm>
          <a:off x="711111" y="1666189"/>
          <a:ext cx="11480889" cy="1218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4" name="Document" r:id="rId7" imgW="8760180" imgH="937261" progId="Word.Document.8">
                  <p:embed/>
                </p:oleObj>
              </mc:Choice>
              <mc:Fallback>
                <p:oleObj name="Document" r:id="rId7" imgW="8760180" imgH="9372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111" y="1666189"/>
                        <a:ext cx="11480889" cy="12180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204600"/>
              </p:ext>
            </p:extLst>
          </p:nvPr>
        </p:nvGraphicFramePr>
        <p:xfrm>
          <a:off x="6941002" y="2167423"/>
          <a:ext cx="596904" cy="52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5" name="Document" r:id="rId9" imgW="449754" imgH="395677" progId="Word.Document.8">
                  <p:embed/>
                </p:oleObj>
              </mc:Choice>
              <mc:Fallback>
                <p:oleObj name="Document" r:id="rId9" imgW="449754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002" y="2167423"/>
                        <a:ext cx="596904" cy="5220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158074"/>
              </p:ext>
            </p:extLst>
          </p:nvPr>
        </p:nvGraphicFramePr>
        <p:xfrm>
          <a:off x="10261146" y="2161364"/>
          <a:ext cx="1092653" cy="52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6" name="Document" r:id="rId11" imgW="966677" imgH="462162" progId="Word.Document.8">
                  <p:embed/>
                </p:oleObj>
              </mc:Choice>
              <mc:Fallback>
                <p:oleObj name="Document" r:id="rId11" imgW="966677" imgH="4621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1146" y="2161364"/>
                        <a:ext cx="1092653" cy="5220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89307"/>
              </p:ext>
            </p:extLst>
          </p:nvPr>
        </p:nvGraphicFramePr>
        <p:xfrm>
          <a:off x="625540" y="3036888"/>
          <a:ext cx="11219959" cy="2062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7" name="Document" r:id="rId13" imgW="9097124" imgH="1676504" progId="Word.Document.8">
                  <p:embed/>
                </p:oleObj>
              </mc:Choice>
              <mc:Fallback>
                <p:oleObj name="Document" r:id="rId13" imgW="9097124" imgH="1676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540" y="3036888"/>
                        <a:ext cx="11219959" cy="20629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62502"/>
              </p:ext>
            </p:extLst>
          </p:nvPr>
        </p:nvGraphicFramePr>
        <p:xfrm>
          <a:off x="6941002" y="3755418"/>
          <a:ext cx="1570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8" name="Document" r:id="rId15" imgW="1429467" imgH="411489" progId="Word.Document.8">
                  <p:embed/>
                </p:oleObj>
              </mc:Choice>
              <mc:Fallback>
                <p:oleObj name="Document" r:id="rId15" imgW="1429467" imgH="4114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002" y="3755418"/>
                        <a:ext cx="15700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366659"/>
              </p:ext>
            </p:extLst>
          </p:nvPr>
        </p:nvGraphicFramePr>
        <p:xfrm>
          <a:off x="2411460" y="4407407"/>
          <a:ext cx="2226421" cy="53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9" name="Document" r:id="rId17" imgW="1732964" imgH="416161" progId="Word.Document.8">
                  <p:embed/>
                </p:oleObj>
              </mc:Choice>
              <mc:Fallback>
                <p:oleObj name="Document" r:id="rId17" imgW="1732964" imgH="4161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60" y="4407407"/>
                        <a:ext cx="2226421" cy="5389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889797"/>
              </p:ext>
            </p:extLst>
          </p:nvPr>
        </p:nvGraphicFramePr>
        <p:xfrm>
          <a:off x="625540" y="5099797"/>
          <a:ext cx="9421974" cy="155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0" name="Document" r:id="rId19" imgW="6832313" imgH="1186670" progId="Word.Document.8">
                  <p:embed/>
                </p:oleObj>
              </mc:Choice>
              <mc:Fallback>
                <p:oleObj name="Document" r:id="rId19" imgW="6832313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540" y="5099797"/>
                        <a:ext cx="9421974" cy="15508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974934"/>
              </p:ext>
            </p:extLst>
          </p:nvPr>
        </p:nvGraphicFramePr>
        <p:xfrm>
          <a:off x="8007804" y="5875236"/>
          <a:ext cx="1689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1" name="Document" r:id="rId21" imgW="1857447" imgH="590819" progId="Word.Document.8">
                  <p:embed/>
                </p:oleObj>
              </mc:Choice>
              <mc:Fallback>
                <p:oleObj name="Document" r:id="rId21" imgW="1857447" imgH="5908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7804" y="5875236"/>
                        <a:ext cx="16891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45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61</Words>
  <Application>Microsoft Office PowerPoint</Application>
  <PresentationFormat>宽屏</PresentationFormat>
  <Paragraphs>24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27</cp:revision>
  <dcterms:created xsi:type="dcterms:W3CDTF">2016-08-06T07:56:46Z</dcterms:created>
  <dcterms:modified xsi:type="dcterms:W3CDTF">2016-08-09T01:37:03Z</dcterms:modified>
</cp:coreProperties>
</file>