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045-A3E4-4687-89A5-17E908F41486}" type="datetimeFigureOut">
              <a:rPr lang="zh-CN" altLang="en-US" smtClean="0"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1A28-BF4A-4C34-BC20-7F0A58903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1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045-A3E4-4687-89A5-17E908F41486}" type="datetimeFigureOut">
              <a:rPr lang="zh-CN" altLang="en-US" smtClean="0"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1A28-BF4A-4C34-BC20-7F0A58903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7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045-A3E4-4687-89A5-17E908F41486}" type="datetimeFigureOut">
              <a:rPr lang="zh-CN" altLang="en-US" smtClean="0"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1A28-BF4A-4C34-BC20-7F0A58903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8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045-A3E4-4687-89A5-17E908F41486}" type="datetimeFigureOut">
              <a:rPr lang="zh-CN" altLang="en-US" smtClean="0"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1A28-BF4A-4C34-BC20-7F0A58903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78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045-A3E4-4687-89A5-17E908F41486}" type="datetimeFigureOut">
              <a:rPr lang="zh-CN" altLang="en-US" smtClean="0"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1A28-BF4A-4C34-BC20-7F0A58903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5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045-A3E4-4687-89A5-17E908F41486}" type="datetimeFigureOut">
              <a:rPr lang="zh-CN" altLang="en-US" smtClean="0"/>
              <a:t>2016-08-10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1A28-BF4A-4C34-BC20-7F0A58903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3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045-A3E4-4687-89A5-17E908F41486}" type="datetimeFigureOut">
              <a:rPr lang="zh-CN" altLang="en-US" smtClean="0"/>
              <a:t>2016-08-10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1A28-BF4A-4C34-BC20-7F0A58903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9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045-A3E4-4687-89A5-17E908F41486}" type="datetimeFigureOut">
              <a:rPr lang="zh-CN" altLang="en-US" smtClean="0"/>
              <a:t>2016-08-10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1A28-BF4A-4C34-BC20-7F0A58903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3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045-A3E4-4687-89A5-17E908F41486}" type="datetimeFigureOut">
              <a:rPr lang="zh-CN" altLang="en-US" smtClean="0"/>
              <a:t>2016-08-10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1A28-BF4A-4C34-BC20-7F0A58903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6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045-A3E4-4687-89A5-17E908F41486}" type="datetimeFigureOut">
              <a:rPr lang="zh-CN" altLang="en-US" smtClean="0"/>
              <a:t>2016-08-10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1A28-BF4A-4C34-BC20-7F0A58903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8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6045-A3E4-4687-89A5-17E908F41486}" type="datetimeFigureOut">
              <a:rPr lang="zh-CN" altLang="en-US" smtClean="0"/>
              <a:t>2016-08-10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1A28-BF4A-4C34-BC20-7F0A58903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6045-A3E4-4687-89A5-17E908F41486}" type="datetimeFigureOut">
              <a:rPr lang="zh-CN" altLang="en-US" smtClean="0"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1A28-BF4A-4C34-BC20-7F0A58903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7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Microsoft_Word_97_-_2003___38.doc"/><Relationship Id="rId18" Type="http://schemas.openxmlformats.org/officeDocument/2006/relationships/image" Target="../media/image39.emf"/><Relationship Id="rId3" Type="http://schemas.openxmlformats.org/officeDocument/2006/relationships/oleObject" Target="../embeddings/Microsoft_Word_97_-_2003___33.doc"/><Relationship Id="rId7" Type="http://schemas.openxmlformats.org/officeDocument/2006/relationships/oleObject" Target="../embeddings/Microsoft_Word_97_-_2003___35.doc"/><Relationship Id="rId12" Type="http://schemas.openxmlformats.org/officeDocument/2006/relationships/image" Target="../media/image36.emf"/><Relationship Id="rId17" Type="http://schemas.openxmlformats.org/officeDocument/2006/relationships/oleObject" Target="../embeddings/Microsoft_Word_97_-_2003___40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11" Type="http://schemas.openxmlformats.org/officeDocument/2006/relationships/oleObject" Target="../embeddings/Microsoft_Word_97_-_2003___37.doc"/><Relationship Id="rId5" Type="http://schemas.openxmlformats.org/officeDocument/2006/relationships/oleObject" Target="../embeddings/Microsoft_Word_97_-_2003___34.doc"/><Relationship Id="rId15" Type="http://schemas.openxmlformats.org/officeDocument/2006/relationships/oleObject" Target="../embeddings/Microsoft_Word_97_-_2003___39.doc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Microsoft_Word_97_-_2003___36.doc"/><Relationship Id="rId14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Microsoft_Word_97_-_2003___41.doc"/><Relationship Id="rId7" Type="http://schemas.openxmlformats.org/officeDocument/2006/relationships/oleObject" Target="../embeddings/Microsoft_Word_97_-_2003___4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emf"/><Relationship Id="rId5" Type="http://schemas.openxmlformats.org/officeDocument/2006/relationships/oleObject" Target="../embeddings/Microsoft_Word_97_-_2003___42.doc"/><Relationship Id="rId4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Word_97_-_2003___46.doc"/><Relationship Id="rId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Microsoft_Word_97_-_2003___47.doc"/><Relationship Id="rId7" Type="http://schemas.openxmlformats.org/officeDocument/2006/relationships/oleObject" Target="../embeddings/Microsoft_Word_97_-_2003___4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emf"/><Relationship Id="rId5" Type="http://schemas.openxmlformats.org/officeDocument/2006/relationships/oleObject" Target="../embeddings/Microsoft_Word_97_-_2003___48.doc"/><Relationship Id="rId4" Type="http://schemas.openxmlformats.org/officeDocument/2006/relationships/image" Target="../media/image4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Microsoft_Word_97_-_2003___50.doc"/><Relationship Id="rId7" Type="http://schemas.openxmlformats.org/officeDocument/2006/relationships/oleObject" Target="../embeddings/Microsoft_Word_97_-_2003___5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emf"/><Relationship Id="rId5" Type="http://schemas.openxmlformats.org/officeDocument/2006/relationships/oleObject" Target="../embeddings/Microsoft_Word_97_-_2003___51.doc"/><Relationship Id="rId4" Type="http://schemas.openxmlformats.org/officeDocument/2006/relationships/image" Target="../media/image4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Microsoft_Word_97_-_2003___53.doc"/><Relationship Id="rId7" Type="http://schemas.openxmlformats.org/officeDocument/2006/relationships/oleObject" Target="../embeddings/Microsoft_Word_97_-_2003___5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emf"/><Relationship Id="rId5" Type="http://schemas.openxmlformats.org/officeDocument/2006/relationships/oleObject" Target="../embeddings/Microsoft_Word_97_-_2003___54.doc"/><Relationship Id="rId4" Type="http://schemas.openxmlformats.org/officeDocument/2006/relationships/image" Target="../media/image5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Microsoft_Word_97_-_2003___56.doc"/><Relationship Id="rId7" Type="http://schemas.openxmlformats.org/officeDocument/2006/relationships/oleObject" Target="../embeddings/Microsoft_Word_97_-_2003___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emf"/><Relationship Id="rId5" Type="http://schemas.openxmlformats.org/officeDocument/2006/relationships/oleObject" Target="../embeddings/Microsoft_Word_97_-_2003___57.doc"/><Relationship Id="rId4" Type="http://schemas.openxmlformats.org/officeDocument/2006/relationships/image" Target="../media/image5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Microsoft_Word_97_-_2003___59.doc"/><Relationship Id="rId7" Type="http://schemas.openxmlformats.org/officeDocument/2006/relationships/oleObject" Target="../embeddings/Microsoft_Word_97_-_2003___6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emf"/><Relationship Id="rId5" Type="http://schemas.openxmlformats.org/officeDocument/2006/relationships/oleObject" Target="../embeddings/Microsoft_Word_97_-_2003___60.doc"/><Relationship Id="rId4" Type="http://schemas.openxmlformats.org/officeDocument/2006/relationships/image" Target="../media/image5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Microsoft_Word_97_-_2003___62.doc"/><Relationship Id="rId7" Type="http://schemas.openxmlformats.org/officeDocument/2006/relationships/oleObject" Target="../embeddings/Microsoft_Word_97_-_2003___6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emf"/><Relationship Id="rId5" Type="http://schemas.openxmlformats.org/officeDocument/2006/relationships/oleObject" Target="../embeddings/Microsoft_Word_97_-_2003___63.doc"/><Relationship Id="rId4" Type="http://schemas.openxmlformats.org/officeDocument/2006/relationships/image" Target="../media/image6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Microsoft_Word_97_-_2003___5.doc"/><Relationship Id="rId5" Type="http://schemas.openxmlformats.org/officeDocument/2006/relationships/oleObject" Target="../embeddings/Microsoft_Word_97_-_2003___2.doc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Microsoft_Word_97_-_2003___4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Microsoft_Word_97_-_2003___65.doc"/><Relationship Id="rId7" Type="http://schemas.openxmlformats.org/officeDocument/2006/relationships/oleObject" Target="../embeddings/Microsoft_Word_97_-_2003___6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emf"/><Relationship Id="rId5" Type="http://schemas.openxmlformats.org/officeDocument/2006/relationships/oleObject" Target="../embeddings/Microsoft_Word_97_-_2003___66.doc"/><Relationship Id="rId4" Type="http://schemas.openxmlformats.org/officeDocument/2006/relationships/image" Target="../media/image6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Microsoft_Word_97_-_2003___68.doc"/><Relationship Id="rId7" Type="http://schemas.openxmlformats.org/officeDocument/2006/relationships/oleObject" Target="../embeddings/Microsoft_Word_97_-_2003___7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emf"/><Relationship Id="rId5" Type="http://schemas.openxmlformats.org/officeDocument/2006/relationships/oleObject" Target="../embeddings/Microsoft_Word_97_-_2003___69.doc"/><Relationship Id="rId4" Type="http://schemas.openxmlformats.org/officeDocument/2006/relationships/image" Target="../media/image6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Microsoft_Word_97_-_2003___71.doc"/><Relationship Id="rId7" Type="http://schemas.openxmlformats.org/officeDocument/2006/relationships/oleObject" Target="../embeddings/Microsoft_Word_97_-_2003___7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0.emf"/><Relationship Id="rId5" Type="http://schemas.openxmlformats.org/officeDocument/2006/relationships/oleObject" Target="../embeddings/Microsoft_Word_97_-_2003___72.doc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Microsoft_Word_97_-_2003___74.doc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Microsoft_Word_97_-_2003___75.doc"/><Relationship Id="rId7" Type="http://schemas.openxmlformats.org/officeDocument/2006/relationships/oleObject" Target="../embeddings/Microsoft_Word_97_-_2003___7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4.emf"/><Relationship Id="rId5" Type="http://schemas.openxmlformats.org/officeDocument/2006/relationships/oleObject" Target="../embeddings/Microsoft_Word_97_-_2003___76.doc"/><Relationship Id="rId4" Type="http://schemas.openxmlformats.org/officeDocument/2006/relationships/image" Target="../media/image7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7.emf"/><Relationship Id="rId5" Type="http://schemas.openxmlformats.org/officeDocument/2006/relationships/oleObject" Target="../embeddings/Microsoft_Word_97_-_2003___79.doc"/><Relationship Id="rId4" Type="http://schemas.openxmlformats.org/officeDocument/2006/relationships/image" Target="../media/image7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Microsoft_Word_97_-_2003___80.doc"/><Relationship Id="rId7" Type="http://schemas.openxmlformats.org/officeDocument/2006/relationships/oleObject" Target="../embeddings/Microsoft_Word_97_-_2003___8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9.emf"/><Relationship Id="rId5" Type="http://schemas.openxmlformats.org/officeDocument/2006/relationships/oleObject" Target="../embeddings/Microsoft_Word_97_-_2003___81.doc"/><Relationship Id="rId4" Type="http://schemas.openxmlformats.org/officeDocument/2006/relationships/image" Target="../media/image7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Microsoft_Word_97_-_2003___83.doc"/><Relationship Id="rId7" Type="http://schemas.openxmlformats.org/officeDocument/2006/relationships/oleObject" Target="../embeddings/Microsoft_Word_97_-_2003___8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2.emf"/><Relationship Id="rId5" Type="http://schemas.openxmlformats.org/officeDocument/2006/relationships/oleObject" Target="../embeddings/Microsoft_Word_97_-_2003___84.doc"/><Relationship Id="rId4" Type="http://schemas.openxmlformats.org/officeDocument/2006/relationships/image" Target="../media/image8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Microsoft_Word_97_-_2003___86.doc"/><Relationship Id="rId7" Type="http://schemas.openxmlformats.org/officeDocument/2006/relationships/oleObject" Target="../embeddings/Microsoft_Word_97_-_2003___8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5.emf"/><Relationship Id="rId5" Type="http://schemas.openxmlformats.org/officeDocument/2006/relationships/oleObject" Target="../embeddings/Microsoft_Word_97_-_2003___87.doc"/><Relationship Id="rId4" Type="http://schemas.openxmlformats.org/officeDocument/2006/relationships/image" Target="../media/image8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Microsoft_Word_97_-_2003___89.doc"/><Relationship Id="rId7" Type="http://schemas.openxmlformats.org/officeDocument/2006/relationships/oleObject" Target="../embeddings/Microsoft_Word_97_-_2003___9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7.emf"/><Relationship Id="rId5" Type="http://schemas.openxmlformats.org/officeDocument/2006/relationships/oleObject" Target="../embeddings/Microsoft_Word_97_-_2003___90.doc"/><Relationship Id="rId4" Type="http://schemas.openxmlformats.org/officeDocument/2006/relationships/image" Target="../media/image8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__7.doc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Microsoft_Word_97_-_2003___9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__12.doc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Microsoft_Word_97_-_2003___18.doc"/><Relationship Id="rId18" Type="http://schemas.openxmlformats.org/officeDocument/2006/relationships/image" Target="../media/image20.emf"/><Relationship Id="rId3" Type="http://schemas.openxmlformats.org/officeDocument/2006/relationships/oleObject" Target="../embeddings/Microsoft_Word_97_-_2003___13.doc"/><Relationship Id="rId21" Type="http://schemas.openxmlformats.org/officeDocument/2006/relationships/image" Target="../media/image21.emf"/><Relationship Id="rId7" Type="http://schemas.openxmlformats.org/officeDocument/2006/relationships/oleObject" Target="../embeddings/Microsoft_Word_97_-_2003___15.doc"/><Relationship Id="rId12" Type="http://schemas.openxmlformats.org/officeDocument/2006/relationships/image" Target="../media/image17.emf"/><Relationship Id="rId17" Type="http://schemas.openxmlformats.org/officeDocument/2006/relationships/oleObject" Target="../embeddings/Microsoft_Word_97_-_2003___20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emf"/><Relationship Id="rId20" Type="http://schemas.openxmlformats.org/officeDocument/2006/relationships/oleObject" Target="../embeddings/Microsoft_Word_97_-_2003___22.doc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11" Type="http://schemas.openxmlformats.org/officeDocument/2006/relationships/oleObject" Target="../embeddings/Microsoft_Word_97_-_2003___17.doc"/><Relationship Id="rId5" Type="http://schemas.openxmlformats.org/officeDocument/2006/relationships/oleObject" Target="../embeddings/Microsoft_Word_97_-_2003___14.doc"/><Relationship Id="rId15" Type="http://schemas.openxmlformats.org/officeDocument/2006/relationships/oleObject" Target="../embeddings/Microsoft_Word_97_-_2003___19.doc"/><Relationship Id="rId10" Type="http://schemas.openxmlformats.org/officeDocument/2006/relationships/image" Target="../media/image16.emf"/><Relationship Id="rId19" Type="http://schemas.openxmlformats.org/officeDocument/2006/relationships/oleObject" Target="../embeddings/Microsoft_Word_97_-_2003___21.doc"/><Relationship Id="rId4" Type="http://schemas.openxmlformats.org/officeDocument/2006/relationships/image" Target="../media/image13.emf"/><Relationship Id="rId9" Type="http://schemas.openxmlformats.org/officeDocument/2006/relationships/oleObject" Target="../embeddings/Microsoft_Word_97_-_2003___16.doc"/><Relationship Id="rId1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Microsoft_Word_97_-_2003___23.doc"/><Relationship Id="rId7" Type="http://schemas.openxmlformats.org/officeDocument/2006/relationships/oleObject" Target="../embeddings/Microsoft_Word_97_-_2003___2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5" Type="http://schemas.openxmlformats.org/officeDocument/2006/relationships/oleObject" Target="../embeddings/Microsoft_Word_97_-_2003___24.doc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Microsoft_Word_97_-_2003___26.doc"/><Relationship Id="rId7" Type="http://schemas.openxmlformats.org/officeDocument/2006/relationships/oleObject" Target="../embeddings/Microsoft_Word_97_-_2003___2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Word_97_-_2003___27.doc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Microsoft_Word_97_-_2003___29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Microsoft_Word_97_-_2003___30.doc"/><Relationship Id="rId7" Type="http://schemas.openxmlformats.org/officeDocument/2006/relationships/oleObject" Target="../embeddings/Microsoft_Word_97_-_2003___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5" Type="http://schemas.openxmlformats.org/officeDocument/2006/relationships/oleObject" Target="../embeddings/Microsoft_Word_97_-_2003___31.doc"/><Relationship Id="rId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24064" y="2708276"/>
            <a:ext cx="8104187" cy="7694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函数的奇偶性与周期性</a:t>
            </a:r>
          </a:p>
        </p:txBody>
      </p:sp>
      <p:sp>
        <p:nvSpPr>
          <p:cNvPr id="155669" name="内容占位符 2">
            <a:hlinkClick r:id="rId2" action="ppaction://hlinksldjump"/>
          </p:cNvPr>
          <p:cNvSpPr>
            <a:spLocks/>
          </p:cNvSpPr>
          <p:nvPr/>
        </p:nvSpPr>
        <p:spPr bwMode="auto">
          <a:xfrm>
            <a:off x="1592263" y="2668588"/>
            <a:ext cx="431801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课堂考点探究</a:t>
            </a:r>
          </a:p>
        </p:txBody>
      </p:sp>
    </p:spTree>
    <p:extLst>
      <p:ext uri="{BB962C8B-B14F-4D97-AF65-F5344CB8AC3E}">
        <p14:creationId xmlns:p14="http://schemas.microsoft.com/office/powerpoint/2010/main" val="33256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346799"/>
              </p:ext>
            </p:extLst>
          </p:nvPr>
        </p:nvGraphicFramePr>
        <p:xfrm>
          <a:off x="1262743" y="476673"/>
          <a:ext cx="9439471" cy="1146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Document" r:id="rId3" imgW="7290470" imgH="935824" progId="Word.Document.8">
                  <p:embed/>
                </p:oleObj>
              </mc:Choice>
              <mc:Fallback>
                <p:oleObj name="Document" r:id="rId3" imgW="7290470" imgH="9358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743" y="476673"/>
                        <a:ext cx="9439471" cy="11461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9311879" y="908721"/>
          <a:ext cx="401241" cy="58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Document" r:id="rId5" imgW="252075" imgH="359379" progId="Word.Document.8">
                  <p:embed/>
                </p:oleObj>
              </mc:Choice>
              <mc:Fallback>
                <p:oleObj name="Document" r:id="rId5" imgW="252075" imgH="3593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1879" y="908721"/>
                        <a:ext cx="401241" cy="5862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1902722" y="1536247"/>
          <a:ext cx="8314176" cy="572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Document" r:id="rId7" imgW="7732032" imgH="527928" progId="Word.Document.8">
                  <p:embed/>
                </p:oleObj>
              </mc:Choice>
              <mc:Fallback>
                <p:oleObj name="Document" r:id="rId7" imgW="7732032" imgH="527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722" y="1536247"/>
                        <a:ext cx="8314176" cy="5725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588698"/>
              </p:ext>
            </p:extLst>
          </p:nvPr>
        </p:nvGraphicFramePr>
        <p:xfrm>
          <a:off x="1417407" y="2108837"/>
          <a:ext cx="8531630" cy="273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Document" r:id="rId9" imgW="7350716" imgH="2535421" progId="Word.Document.8">
                  <p:embed/>
                </p:oleObj>
              </mc:Choice>
              <mc:Fallback>
                <p:oleObj name="Document" r:id="rId9" imgW="7350716" imgH="25354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407" y="2108837"/>
                        <a:ext cx="8531630" cy="27331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6505575" y="3013075"/>
          <a:ext cx="552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Document" r:id="rId11" imgW="627620" imgH="501334" progId="Word.Document.8">
                  <p:embed/>
                </p:oleObj>
              </mc:Choice>
              <mc:Fallback>
                <p:oleObj name="Document" r:id="rId11" imgW="627620" imgH="501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3013075"/>
                        <a:ext cx="5524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995066"/>
              </p:ext>
            </p:extLst>
          </p:nvPr>
        </p:nvGraphicFramePr>
        <p:xfrm>
          <a:off x="1262743" y="4923584"/>
          <a:ext cx="9445150" cy="171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Document" r:id="rId13" imgW="10800242" imgH="1705973" progId="Word.Document.8">
                  <p:embed/>
                </p:oleObj>
              </mc:Choice>
              <mc:Fallback>
                <p:oleObj name="Document" r:id="rId13" imgW="10800242" imgH="17059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743" y="4923584"/>
                        <a:ext cx="9445150" cy="17169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6505575" y="3481388"/>
          <a:ext cx="44608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Document" r:id="rId15" imgW="419781" imgH="350035" progId="Word.Document.8">
                  <p:embed/>
                </p:oleObj>
              </mc:Choice>
              <mc:Fallback>
                <p:oleObj name="Document" r:id="rId15" imgW="419781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3481388"/>
                        <a:ext cx="446088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6526326" y="4145120"/>
          <a:ext cx="12430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Document" r:id="rId17" imgW="1165971" imgH="403942" progId="Word.Document.8">
                  <p:embed/>
                </p:oleObj>
              </mc:Choice>
              <mc:Fallback>
                <p:oleObj name="Document" r:id="rId17" imgW="1165971" imgH="4039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326" y="4145120"/>
                        <a:ext cx="1243012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27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53886" y="260648"/>
            <a:ext cx="5173865" cy="45333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函数奇偶性的判断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118306"/>
              </p:ext>
            </p:extLst>
          </p:nvPr>
        </p:nvGraphicFramePr>
        <p:xfrm>
          <a:off x="1077686" y="717433"/>
          <a:ext cx="8512204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3" imgW="8915665" imgH="1832115" progId="Word.Document.8">
                  <p:embed/>
                </p:oleObj>
              </mc:Choice>
              <mc:Fallback>
                <p:oleObj name="Document" r:id="rId3" imgW="8915665" imgH="18321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686" y="717433"/>
                        <a:ext cx="8512204" cy="1558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837359"/>
              </p:ext>
            </p:extLst>
          </p:nvPr>
        </p:nvGraphicFramePr>
        <p:xfrm>
          <a:off x="1001486" y="2298700"/>
          <a:ext cx="9315281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5" imgW="9530389" imgH="5142358" progId="Word.Document.8">
                  <p:embed/>
                </p:oleObj>
              </mc:Choice>
              <mc:Fallback>
                <p:oleObj name="Document" r:id="rId5" imgW="9530389" imgH="51423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486" y="2298700"/>
                        <a:ext cx="9315281" cy="4559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4113795" y="1214320"/>
          <a:ext cx="2921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7" imgW="335669" imgH="350035" progId="Word.Document.8">
                  <p:embed/>
                </p:oleObj>
              </mc:Choice>
              <mc:Fallback>
                <p:oleObj name="Document" r:id="rId7" imgW="335669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795" y="1214320"/>
                        <a:ext cx="2921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3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334024"/>
              </p:ext>
            </p:extLst>
          </p:nvPr>
        </p:nvGraphicFramePr>
        <p:xfrm>
          <a:off x="1284515" y="1124745"/>
          <a:ext cx="9203584" cy="331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8124532" imgH="3164334" progId="Word.Document.8">
                  <p:embed/>
                </p:oleObj>
              </mc:Choice>
              <mc:Fallback>
                <p:oleObj name="Document" r:id="rId3" imgW="8124532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515" y="1124745"/>
                        <a:ext cx="9203584" cy="33164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80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41395"/>
              </p:ext>
            </p:extLst>
          </p:nvPr>
        </p:nvGraphicFramePr>
        <p:xfrm>
          <a:off x="1621972" y="980727"/>
          <a:ext cx="7758766" cy="289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3" imgW="7865511" imgH="2929300" progId="Word.Document.8">
                  <p:embed/>
                </p:oleObj>
              </mc:Choice>
              <mc:Fallback>
                <p:oleObj name="Document" r:id="rId3" imgW="7865511" imgH="2929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972" y="980727"/>
                        <a:ext cx="7758766" cy="28916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8256241" y="1196752"/>
          <a:ext cx="392857" cy="48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cument" r:id="rId5" imgW="281087" imgH="350035" progId="Word.Document.8">
                  <p:embed/>
                </p:oleObj>
              </mc:Choice>
              <mc:Fallback>
                <p:oleObj name="Document" r:id="rId5" imgW="281087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241" y="1196752"/>
                        <a:ext cx="392857" cy="4835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6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024064" y="404664"/>
            <a:ext cx="4320083" cy="57150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函数奇偶性的应用</a:t>
            </a:r>
            <a:r>
              <a:rPr lang="zh-CN" altLang="zh-CN" dirty="0">
                <a:latin typeface="宋体" charset="-122"/>
              </a:rPr>
              <a:t>　　</a:t>
            </a: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89904"/>
              </p:ext>
            </p:extLst>
          </p:nvPr>
        </p:nvGraphicFramePr>
        <p:xfrm>
          <a:off x="772886" y="973137"/>
          <a:ext cx="9437915" cy="1733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3" imgW="9597129" imgH="1767427" progId="Word.Document.8">
                  <p:embed/>
                </p:oleObj>
              </mc:Choice>
              <mc:Fallback>
                <p:oleObj name="Document" r:id="rId3" imgW="9597129" imgH="17674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886" y="973137"/>
                        <a:ext cx="9437915" cy="17334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470646"/>
              </p:ext>
            </p:extLst>
          </p:nvPr>
        </p:nvGraphicFramePr>
        <p:xfrm>
          <a:off x="8528051" y="1743756"/>
          <a:ext cx="4810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5" imgW="281087" imgH="350035" progId="Word.Document.8">
                  <p:embed/>
                </p:oleObj>
              </mc:Choice>
              <mc:Fallback>
                <p:oleObj name="Document" r:id="rId5" imgW="281087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8051" y="1743756"/>
                        <a:ext cx="481013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97450"/>
              </p:ext>
            </p:extLst>
          </p:nvPr>
        </p:nvGraphicFramePr>
        <p:xfrm>
          <a:off x="1251857" y="2562679"/>
          <a:ext cx="8499249" cy="410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7" imgW="8370206" imgH="4037626" progId="Word.Document.8">
                  <p:embed/>
                </p:oleObj>
              </mc:Choice>
              <mc:Fallback>
                <p:oleObj name="Document" r:id="rId7" imgW="8370206" imgH="40376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857" y="2562679"/>
                        <a:ext cx="8499249" cy="41030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1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316168"/>
              </p:ext>
            </p:extLst>
          </p:nvPr>
        </p:nvGraphicFramePr>
        <p:xfrm>
          <a:off x="663235" y="3284983"/>
          <a:ext cx="9534557" cy="271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3" imgW="8370206" imgH="2373340" progId="Word.Document.8">
                  <p:embed/>
                </p:oleObj>
              </mc:Choice>
              <mc:Fallback>
                <p:oleObj name="Document" r:id="rId3" imgW="8370206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35" y="3284983"/>
                        <a:ext cx="9534557" cy="27130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785754"/>
              </p:ext>
            </p:extLst>
          </p:nvPr>
        </p:nvGraphicFramePr>
        <p:xfrm>
          <a:off x="751114" y="990331"/>
          <a:ext cx="9713934" cy="24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5" imgW="9538687" imgH="2440904" progId="Word.Document.8">
                  <p:embed/>
                </p:oleObj>
              </mc:Choice>
              <mc:Fallback>
                <p:oleObj name="Document" r:id="rId5" imgW="9538687" imgH="2440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14" y="990331"/>
                        <a:ext cx="9713934" cy="2400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6103640" y="1787664"/>
          <a:ext cx="432048" cy="51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7" imgW="143917" imgH="172502" progId="Word.Document.8">
                  <p:embed/>
                </p:oleObj>
              </mc:Choice>
              <mc:Fallback>
                <p:oleObj name="Document" r:id="rId7" imgW="143917" imgH="172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640" y="1787664"/>
                        <a:ext cx="432048" cy="5167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6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028357"/>
              </p:ext>
            </p:extLst>
          </p:nvPr>
        </p:nvGraphicFramePr>
        <p:xfrm>
          <a:off x="339564" y="477839"/>
          <a:ext cx="10090311" cy="1699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Document" r:id="rId3" imgW="9166389" imgH="1551440" progId="Word.Document.8">
                  <p:embed/>
                </p:oleObj>
              </mc:Choice>
              <mc:Fallback>
                <p:oleObj name="Document" r:id="rId3" imgW="9166389" imgH="1551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4" y="477839"/>
                        <a:ext cx="10090311" cy="1699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9408369" y="961790"/>
          <a:ext cx="401939" cy="48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5" imgW="305395" imgH="394598" progId="Word.Document.8">
                  <p:embed/>
                </p:oleObj>
              </mc:Choice>
              <mc:Fallback>
                <p:oleObj name="Document" r:id="rId5" imgW="305395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369" y="961790"/>
                        <a:ext cx="401939" cy="4894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826388"/>
              </p:ext>
            </p:extLst>
          </p:nvPr>
        </p:nvGraphicFramePr>
        <p:xfrm>
          <a:off x="540875" y="2265985"/>
          <a:ext cx="11088609" cy="254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7" imgW="8607581" imgH="1977664" progId="Word.Document.8">
                  <p:embed/>
                </p:oleObj>
              </mc:Choice>
              <mc:Fallback>
                <p:oleObj name="Document" r:id="rId7" imgW="8607581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75" y="2265985"/>
                        <a:ext cx="11088609" cy="25454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3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264574"/>
              </p:ext>
            </p:extLst>
          </p:nvPr>
        </p:nvGraphicFramePr>
        <p:xfrm>
          <a:off x="1088571" y="2822576"/>
          <a:ext cx="9168267" cy="415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3" imgW="8752604" imgH="3955687" progId="Word.Document.8">
                  <p:embed/>
                </p:oleObj>
              </mc:Choice>
              <mc:Fallback>
                <p:oleObj name="Document" r:id="rId3" imgW="8752604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571" y="2822576"/>
                        <a:ext cx="9168267" cy="41504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03510"/>
              </p:ext>
            </p:extLst>
          </p:nvPr>
        </p:nvGraphicFramePr>
        <p:xfrm>
          <a:off x="1088571" y="438150"/>
          <a:ext cx="9175410" cy="2604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5" imgW="9039764" imgH="2544405" progId="Word.Document.8">
                  <p:embed/>
                </p:oleObj>
              </mc:Choice>
              <mc:Fallback>
                <p:oleObj name="Document" r:id="rId5" imgW="9039764" imgH="25444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571" y="438150"/>
                        <a:ext cx="9175410" cy="26046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6528049" y="1142359"/>
          <a:ext cx="401939" cy="48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7" imgW="305395" imgH="394598" progId="Word.Document.8">
                  <p:embed/>
                </p:oleObj>
              </mc:Choice>
              <mc:Fallback>
                <p:oleObj name="Document" r:id="rId7" imgW="305395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9" y="1142359"/>
                        <a:ext cx="401939" cy="4894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4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036859" y="332656"/>
            <a:ext cx="6083884" cy="687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函数的周期性及其应用</a:t>
            </a:r>
            <a:r>
              <a:rPr lang="zh-CN" altLang="zh-CN" dirty="0">
                <a:latin typeface="宋体" charset="-122"/>
              </a:rPr>
              <a:t>　　</a:t>
            </a: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97924"/>
              </p:ext>
            </p:extLst>
          </p:nvPr>
        </p:nvGraphicFramePr>
        <p:xfrm>
          <a:off x="696686" y="1007406"/>
          <a:ext cx="9310255" cy="22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3" imgW="7950288" imgH="1940648" progId="Word.Document.8">
                  <p:embed/>
                </p:oleObj>
              </mc:Choice>
              <mc:Fallback>
                <p:oleObj name="Document" r:id="rId3" imgW="7950288" imgH="19406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86" y="1007406"/>
                        <a:ext cx="9310255" cy="2285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140621"/>
              </p:ext>
            </p:extLst>
          </p:nvPr>
        </p:nvGraphicFramePr>
        <p:xfrm>
          <a:off x="1256856" y="3824815"/>
          <a:ext cx="818991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Document" r:id="rId5" imgW="6749700" imgH="1186670" progId="Word.Document.8">
                  <p:embed/>
                </p:oleObj>
              </mc:Choice>
              <mc:Fallback>
                <p:oleObj name="Document" r:id="rId5" imgW="6749700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856" y="3824815"/>
                        <a:ext cx="8189913" cy="1323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7752184" y="1656755"/>
          <a:ext cx="533938" cy="47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Document" r:id="rId7" imgW="444125" imgH="385614" progId="Word.Document.8">
                  <p:embed/>
                </p:oleObj>
              </mc:Choice>
              <mc:Fallback>
                <p:oleObj name="Document" r:id="rId7" imgW="444125" imgH="3856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2184" y="1656755"/>
                        <a:ext cx="533938" cy="4787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99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20876" y="134788"/>
            <a:ext cx="6203627" cy="687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函数的周期性及其应用</a:t>
            </a:r>
            <a:r>
              <a:rPr lang="zh-CN" altLang="zh-CN" dirty="0">
                <a:latin typeface="宋体" charset="-122"/>
              </a:rPr>
              <a:t>　　</a:t>
            </a: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830920"/>
              </p:ext>
            </p:extLst>
          </p:nvPr>
        </p:nvGraphicFramePr>
        <p:xfrm>
          <a:off x="1099457" y="822176"/>
          <a:ext cx="935581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3" imgW="8461115" imgH="1772818" progId="Word.Document.8">
                  <p:embed/>
                </p:oleObj>
              </mc:Choice>
              <mc:Fallback>
                <p:oleObj name="Document" r:id="rId3" imgW="8461115" imgH="1772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457" y="822176"/>
                        <a:ext cx="9355818" cy="1828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22761"/>
              </p:ext>
            </p:extLst>
          </p:nvPr>
        </p:nvGraphicFramePr>
        <p:xfrm>
          <a:off x="1382486" y="2730501"/>
          <a:ext cx="8848953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Document" r:id="rId5" imgW="9513073" imgH="2416825" progId="Word.Document.8">
                  <p:embed/>
                </p:oleObj>
              </mc:Choice>
              <mc:Fallback>
                <p:oleObj name="Document" r:id="rId5" imgW="9513073" imgH="24168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486" y="2730501"/>
                        <a:ext cx="8848953" cy="2119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32638"/>
              </p:ext>
            </p:extLst>
          </p:nvPr>
        </p:nvGraphicFramePr>
        <p:xfrm>
          <a:off x="1480458" y="4958260"/>
          <a:ext cx="9052606" cy="1793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7" imgW="7273875" imgH="2373340" progId="Word.Document.8">
                  <p:embed/>
                </p:oleObj>
              </mc:Choice>
              <mc:Fallback>
                <p:oleObj name="Document" r:id="rId7" imgW="7273875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458" y="4958260"/>
                        <a:ext cx="9052606" cy="17939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4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4" y="189622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2014183" y="600544"/>
          <a:ext cx="8335963" cy="160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3" imgW="6453522" imgH="1484955" progId="Word.Document.8">
                  <p:embed/>
                </p:oleObj>
              </mc:Choice>
              <mc:Fallback>
                <p:oleObj name="Document" r:id="rId3" imgW="6453522" imgH="14849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183" y="600544"/>
                        <a:ext cx="8335963" cy="16043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5540016" y="1519768"/>
          <a:ext cx="689273" cy="527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5" imgW="339956" imgH="395677" progId="Word.Document.8">
                  <p:embed/>
                </p:oleObj>
              </mc:Choice>
              <mc:Fallback>
                <p:oleObj name="Document" r:id="rId5" imgW="339956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016" y="1519768"/>
                        <a:ext cx="689273" cy="527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/>
          </p:nvPr>
        </p:nvGraphicFramePr>
        <p:xfrm>
          <a:off x="2128932" y="2076457"/>
          <a:ext cx="8106462" cy="21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7" imgW="7653560" imgH="2179592" progId="Word.Document.8">
                  <p:embed/>
                </p:oleObj>
              </mc:Choice>
              <mc:Fallback>
                <p:oleObj name="Document" r:id="rId7" imgW="7653560" imgH="21795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932" y="2076457"/>
                        <a:ext cx="8106462" cy="2105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/>
          </p:nvPr>
        </p:nvGraphicFramePr>
        <p:xfrm>
          <a:off x="2014182" y="3980982"/>
          <a:ext cx="8518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9" imgW="7788671" imgH="1582347" progId="Word.Document.8">
                  <p:embed/>
                </p:oleObj>
              </mc:Choice>
              <mc:Fallback>
                <p:oleObj name="Document" r:id="rId9" imgW="7788671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182" y="3980982"/>
                        <a:ext cx="8518400" cy="1676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111963" y="5805265"/>
          <a:ext cx="79597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11" imgW="7408797" imgH="831604" progId="Word.Document.8">
                  <p:embed/>
                </p:oleObj>
              </mc:Choice>
              <mc:Fallback>
                <p:oleObj name="Document" r:id="rId11" imgW="7408797" imgH="8316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963" y="5805265"/>
                        <a:ext cx="7959725" cy="90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4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092931"/>
              </p:ext>
            </p:extLst>
          </p:nvPr>
        </p:nvGraphicFramePr>
        <p:xfrm>
          <a:off x="1360488" y="128588"/>
          <a:ext cx="10398125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Document" r:id="rId3" imgW="10293383" imgH="2270199" progId="Word.Document.8">
                  <p:embed/>
                </p:oleObj>
              </mc:Choice>
              <mc:Fallback>
                <p:oleObj name="Document" r:id="rId3" imgW="10293383" imgH="22701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128588"/>
                        <a:ext cx="10398125" cy="2227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105438"/>
              </p:ext>
            </p:extLst>
          </p:nvPr>
        </p:nvGraphicFramePr>
        <p:xfrm>
          <a:off x="1164771" y="2708921"/>
          <a:ext cx="9143001" cy="3426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5" imgW="7387873" imgH="2769017" progId="Word.Document.8">
                  <p:embed/>
                </p:oleObj>
              </mc:Choice>
              <mc:Fallback>
                <p:oleObj name="Document" r:id="rId5" imgW="7387873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771" y="2708921"/>
                        <a:ext cx="9143001" cy="34268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343987"/>
              </p:ext>
            </p:extLst>
          </p:nvPr>
        </p:nvGraphicFramePr>
        <p:xfrm>
          <a:off x="9678483" y="810171"/>
          <a:ext cx="50405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7" imgW="325121" imgH="547694" progId="Word.Document.8">
                  <p:embed/>
                </p:oleObj>
              </mc:Choice>
              <mc:Fallback>
                <p:oleObj name="Document" r:id="rId7" imgW="325121" imgH="547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8483" y="810171"/>
                        <a:ext cx="504055" cy="4320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5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5577323" y="1881422"/>
          <a:ext cx="727050" cy="52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3" imgW="423545" imgH="547694" progId="Word.Document.8">
                  <p:embed/>
                </p:oleObj>
              </mc:Choice>
              <mc:Fallback>
                <p:oleObj name="Document" r:id="rId3" imgW="423545" imgH="547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323" y="1881422"/>
                        <a:ext cx="727050" cy="5240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570550"/>
              </p:ext>
            </p:extLst>
          </p:nvPr>
        </p:nvGraphicFramePr>
        <p:xfrm>
          <a:off x="737053" y="3882264"/>
          <a:ext cx="9383454" cy="235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r:id="rId5" imgW="8104330" imgH="2032290" progId="Word.Document.8">
                  <p:embed/>
                </p:oleObj>
              </mc:Choice>
              <mc:Fallback>
                <p:oleObj name="Document" r:id="rId5" imgW="8104330" imgH="2032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53" y="3882264"/>
                        <a:ext cx="9383454" cy="23547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30412"/>
              </p:ext>
            </p:extLst>
          </p:nvPr>
        </p:nvGraphicFramePr>
        <p:xfrm>
          <a:off x="1077686" y="404663"/>
          <a:ext cx="9482810" cy="326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7" imgW="8366959" imgH="2885456" progId="Word.Document.8">
                  <p:embed/>
                </p:oleObj>
              </mc:Choice>
              <mc:Fallback>
                <p:oleObj name="Document" r:id="rId7" imgW="8366959" imgH="28854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686" y="404663"/>
                        <a:ext cx="9482810" cy="32684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51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19537" y="188641"/>
            <a:ext cx="7920037" cy="548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/>
              <a:t>误区警示　</a:t>
            </a:r>
            <a:r>
              <a:rPr lang="en-US" sz="2400" b="1" dirty="0"/>
              <a:t>3.</a:t>
            </a:r>
            <a:r>
              <a:rPr lang="zh-CN" altLang="en-US" sz="2400" b="1" dirty="0"/>
              <a:t>非等价变换致误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71087"/>
              </p:ext>
            </p:extLst>
          </p:nvPr>
        </p:nvGraphicFramePr>
        <p:xfrm>
          <a:off x="936172" y="301079"/>
          <a:ext cx="9360520" cy="3309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Document" r:id="rId3" imgW="6310302" imgH="2310090" progId="Word.Document.8">
                  <p:embed/>
                </p:oleObj>
              </mc:Choice>
              <mc:Fallback>
                <p:oleObj name="Document" r:id="rId3" imgW="6310302" imgH="2310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72" y="301079"/>
                        <a:ext cx="9360520" cy="33098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331103"/>
              </p:ext>
            </p:extLst>
          </p:nvPr>
        </p:nvGraphicFramePr>
        <p:xfrm>
          <a:off x="1042988" y="3446463"/>
          <a:ext cx="106918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Document" r:id="rId5" imgW="9290488" imgH="583273" progId="Word.Document.8">
                  <p:embed/>
                </p:oleObj>
              </mc:Choice>
              <mc:Fallback>
                <p:oleObj name="Document" r:id="rId5" imgW="9290488" imgH="5832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46463"/>
                        <a:ext cx="10691812" cy="60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010131"/>
              </p:ext>
            </p:extLst>
          </p:nvPr>
        </p:nvGraphicFramePr>
        <p:xfrm>
          <a:off x="8530938" y="718592"/>
          <a:ext cx="925285" cy="56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Document" r:id="rId7" imgW="532413" imgH="350035" progId="Word.Document.8">
                  <p:embed/>
                </p:oleObj>
              </mc:Choice>
              <mc:Fallback>
                <p:oleObj name="Document" r:id="rId7" imgW="532413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0938" y="718592"/>
                        <a:ext cx="925285" cy="5670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21979"/>
              </p:ext>
            </p:extLst>
          </p:nvPr>
        </p:nvGraphicFramePr>
        <p:xfrm>
          <a:off x="1919537" y="4430986"/>
          <a:ext cx="8534400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Document" r:id="rId9" imgW="8108659" imgH="2053852" progId="Word.Document.8">
                  <p:embed/>
                </p:oleObj>
              </mc:Choice>
              <mc:Fallback>
                <p:oleObj name="Document" r:id="rId9" imgW="8108659" imgH="20538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7" y="4430986"/>
                        <a:ext cx="8534400" cy="2163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71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671416"/>
              </p:ext>
            </p:extLst>
          </p:nvPr>
        </p:nvGraphicFramePr>
        <p:xfrm>
          <a:off x="1099457" y="332656"/>
          <a:ext cx="910410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Document" r:id="rId3" imgW="7548048" imgH="1668238" progId="Word.Document.8">
                  <p:embed/>
                </p:oleObj>
              </mc:Choice>
              <mc:Fallback>
                <p:oleObj name="Document" r:id="rId3" imgW="7548048" imgH="16682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457" y="332656"/>
                        <a:ext cx="9104101" cy="1676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019849"/>
              </p:ext>
            </p:extLst>
          </p:nvPr>
        </p:nvGraphicFramePr>
        <p:xfrm>
          <a:off x="9041493" y="332656"/>
          <a:ext cx="667826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Document" r:id="rId5" imgW="598801" imgH="388130" progId="Word.Document.8">
                  <p:embed/>
                </p:oleObj>
              </mc:Choice>
              <mc:Fallback>
                <p:oleObj name="Document" r:id="rId5" imgW="598801" imgH="3881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1493" y="332656"/>
                        <a:ext cx="667826" cy="439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135684"/>
              </p:ext>
            </p:extLst>
          </p:nvPr>
        </p:nvGraphicFramePr>
        <p:xfrm>
          <a:off x="1635196" y="2379035"/>
          <a:ext cx="8779154" cy="1439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Document" r:id="rId7" imgW="8486729" imgH="1391876" progId="Word.Document.8">
                  <p:embed/>
                </p:oleObj>
              </mc:Choice>
              <mc:Fallback>
                <p:oleObj name="Document" r:id="rId7" imgW="8486729" imgH="13918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96" y="2379035"/>
                        <a:ext cx="8779154" cy="14394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9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867304"/>
              </p:ext>
            </p:extLst>
          </p:nvPr>
        </p:nvGraphicFramePr>
        <p:xfrm>
          <a:off x="1133418" y="1765148"/>
          <a:ext cx="10186419" cy="5147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3" imgW="9373101" imgH="4736618" progId="Word.Document.8">
                  <p:embed/>
                </p:oleObj>
              </mc:Choice>
              <mc:Fallback>
                <p:oleObj name="Document" r:id="rId3" imgW="9373101" imgH="47366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18" y="1765148"/>
                        <a:ext cx="10186419" cy="51479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218342"/>
              </p:ext>
            </p:extLst>
          </p:nvPr>
        </p:nvGraphicFramePr>
        <p:xfrm>
          <a:off x="740229" y="28423"/>
          <a:ext cx="10972799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ocument" r:id="rId5" imgW="7548048" imgH="2247917" progId="Word.Document.8">
                  <p:embed/>
                </p:oleObj>
              </mc:Choice>
              <mc:Fallback>
                <p:oleObj name="Document" r:id="rId5" imgW="7548048" imgH="22479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29" y="28423"/>
                        <a:ext cx="10972799" cy="1736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538069" y="404664"/>
          <a:ext cx="8771029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Document" r:id="rId3" imgW="8417464" imgH="2270199" progId="Word.Document.8">
                  <p:embed/>
                </p:oleObj>
              </mc:Choice>
              <mc:Fallback>
                <p:oleObj name="Document" r:id="rId3" imgW="8417464" imgH="22701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069" y="404664"/>
                        <a:ext cx="8771029" cy="2376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703513" y="2590800"/>
          <a:ext cx="8853933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cument" r:id="rId5" imgW="9531111" imgH="4840479" progId="Word.Document.8">
                  <p:embed/>
                </p:oleObj>
              </mc:Choice>
              <mc:Fallback>
                <p:oleObj name="Document" r:id="rId5" imgW="9531111" imgH="4840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3" y="2590800"/>
                        <a:ext cx="8853933" cy="426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9704779" y="1098724"/>
          <a:ext cx="567077" cy="66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cument" r:id="rId7" imgW="492540" imgH="576804" progId="Word.Document.8">
                  <p:embed/>
                </p:oleObj>
              </mc:Choice>
              <mc:Fallback>
                <p:oleObj name="Document" r:id="rId7" imgW="492540" imgH="5768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4779" y="1098724"/>
                        <a:ext cx="567077" cy="6649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0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586514"/>
              </p:ext>
            </p:extLst>
          </p:nvPr>
        </p:nvGraphicFramePr>
        <p:xfrm>
          <a:off x="794657" y="188641"/>
          <a:ext cx="10482943" cy="2264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Document" r:id="rId3" imgW="8417464" imgH="2504514" progId="Word.Document.8">
                  <p:embed/>
                </p:oleObj>
              </mc:Choice>
              <mc:Fallback>
                <p:oleObj name="Document" r:id="rId3" imgW="8417464" imgH="25045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657" y="188641"/>
                        <a:ext cx="10482943" cy="22645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0" name="Object 3"/>
          <p:cNvGraphicFramePr>
            <a:graphicFrameLocks noChangeAspect="1"/>
          </p:cNvGraphicFramePr>
          <p:nvPr/>
        </p:nvGraphicFramePr>
        <p:xfrm>
          <a:off x="5349579" y="1196752"/>
          <a:ext cx="924719" cy="507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Document" r:id="rId5" imgW="528899" imgH="350035" progId="Word.Document.8">
                  <p:embed/>
                </p:oleObj>
              </mc:Choice>
              <mc:Fallback>
                <p:oleObj name="Document" r:id="rId5" imgW="528899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579" y="1196752"/>
                        <a:ext cx="924719" cy="5075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976733"/>
              </p:ext>
            </p:extLst>
          </p:nvPr>
        </p:nvGraphicFramePr>
        <p:xfrm>
          <a:off x="881743" y="2227486"/>
          <a:ext cx="10831286" cy="463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Document" r:id="rId7" imgW="9296260" imgH="5340016" progId="Word.Document.8">
                  <p:embed/>
                </p:oleObj>
              </mc:Choice>
              <mc:Fallback>
                <p:oleObj name="Document" r:id="rId7" imgW="9296260" imgH="53400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743" y="2227486"/>
                        <a:ext cx="10831286" cy="46305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29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313805"/>
              </p:ext>
            </p:extLst>
          </p:nvPr>
        </p:nvGraphicFramePr>
        <p:xfrm>
          <a:off x="674914" y="938213"/>
          <a:ext cx="10391549" cy="165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Document" r:id="rId3" imgW="9946338" imgH="1588816" progId="Word.Document.8">
                  <p:embed/>
                </p:oleObj>
              </mc:Choice>
              <mc:Fallback>
                <p:oleObj name="Document" r:id="rId3" imgW="9946338" imgH="1588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14" y="938213"/>
                        <a:ext cx="10391549" cy="16545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95238"/>
              </p:ext>
            </p:extLst>
          </p:nvPr>
        </p:nvGraphicFramePr>
        <p:xfrm>
          <a:off x="443038" y="2689217"/>
          <a:ext cx="10066282" cy="315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Document" r:id="rId5" imgW="8502602" imgH="2528952" progId="Word.Document.8">
                  <p:embed/>
                </p:oleObj>
              </mc:Choice>
              <mc:Fallback>
                <p:oleObj name="Document" r:id="rId5" imgW="8502602" imgH="25289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38" y="2689217"/>
                        <a:ext cx="10066282" cy="31564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5387"/>
              </p:ext>
            </p:extLst>
          </p:nvPr>
        </p:nvGraphicFramePr>
        <p:xfrm>
          <a:off x="4736031" y="1394013"/>
          <a:ext cx="924719" cy="507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ocument" r:id="rId7" imgW="528899" imgH="350035" progId="Word.Document.8">
                  <p:embed/>
                </p:oleObj>
              </mc:Choice>
              <mc:Fallback>
                <p:oleObj name="Document" r:id="rId7" imgW="528899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031" y="1394013"/>
                        <a:ext cx="924719" cy="5075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7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660361" y="188020"/>
          <a:ext cx="8892480" cy="149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Document" r:id="rId3" imgW="8548418" imgH="1656020" progId="Word.Document.8">
                  <p:embed/>
                </p:oleObj>
              </mc:Choice>
              <mc:Fallback>
                <p:oleObj name="Document" r:id="rId3" imgW="8548418" imgH="16560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361" y="188020"/>
                        <a:ext cx="8892480" cy="14972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0" name="Object 3"/>
          <p:cNvGraphicFramePr>
            <a:graphicFrameLocks noChangeAspect="1"/>
          </p:cNvGraphicFramePr>
          <p:nvPr/>
        </p:nvGraphicFramePr>
        <p:xfrm>
          <a:off x="9114256" y="977557"/>
          <a:ext cx="161683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Document" r:id="rId5" imgW="1069837" imgH="474740" progId="Word.Document.8">
                  <p:embed/>
                </p:oleObj>
              </mc:Choice>
              <mc:Fallback>
                <p:oleObj name="Document" r:id="rId5" imgW="1069837" imgH="4747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56" y="977557"/>
                        <a:ext cx="1616836" cy="7200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660362" y="1484785"/>
          <a:ext cx="8734257" cy="4991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Document" r:id="rId7" imgW="9683710" imgH="5210999" progId="Word.Document.8">
                  <p:embed/>
                </p:oleObj>
              </mc:Choice>
              <mc:Fallback>
                <p:oleObj name="Document" r:id="rId7" imgW="9683710" imgH="521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362" y="1484785"/>
                        <a:ext cx="8734257" cy="49917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33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853149"/>
              </p:ext>
            </p:extLst>
          </p:nvPr>
        </p:nvGraphicFramePr>
        <p:xfrm>
          <a:off x="1393371" y="339726"/>
          <a:ext cx="8303053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8487450" imgH="1582347" progId="Word.Document.8">
                  <p:embed/>
                </p:oleObj>
              </mc:Choice>
              <mc:Fallback>
                <p:oleObj name="Document" r:id="rId3" imgW="8487450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371" y="339726"/>
                        <a:ext cx="8303053" cy="1312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792202"/>
              </p:ext>
            </p:extLst>
          </p:nvPr>
        </p:nvGraphicFramePr>
        <p:xfrm>
          <a:off x="968829" y="1772817"/>
          <a:ext cx="9280862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5" imgW="9481327" imgH="2570999" progId="Word.Document.8">
                  <p:embed/>
                </p:oleObj>
              </mc:Choice>
              <mc:Fallback>
                <p:oleObj name="Document" r:id="rId5" imgW="9481327" imgH="257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829" y="1772817"/>
                        <a:ext cx="9280862" cy="2192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823092"/>
              </p:ext>
            </p:extLst>
          </p:nvPr>
        </p:nvGraphicFramePr>
        <p:xfrm>
          <a:off x="1110343" y="4085382"/>
          <a:ext cx="937814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7" imgW="9633926" imgH="1303828" progId="Word.Document.8">
                  <p:embed/>
                </p:oleObj>
              </mc:Choice>
              <mc:Fallback>
                <p:oleObj name="Document" r:id="rId7" imgW="9633926" imgH="130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343" y="4085382"/>
                        <a:ext cx="9378145" cy="1125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28569"/>
              </p:ext>
            </p:extLst>
          </p:nvPr>
        </p:nvGraphicFramePr>
        <p:xfrm>
          <a:off x="1110343" y="5210918"/>
          <a:ext cx="9378144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9" imgW="10536170" imgH="1800490" progId="Word.Document.8">
                  <p:embed/>
                </p:oleObj>
              </mc:Choice>
              <mc:Fallback>
                <p:oleObj name="Document" r:id="rId9" imgW="10536170" imgH="18004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343" y="5210918"/>
                        <a:ext cx="9378144" cy="15121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24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886124"/>
              </p:ext>
            </p:extLst>
          </p:nvPr>
        </p:nvGraphicFramePr>
        <p:xfrm>
          <a:off x="1665515" y="1066606"/>
          <a:ext cx="8816180" cy="526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8368402" imgH="5163561" progId="Word.Document.8">
                  <p:embed/>
                </p:oleObj>
              </mc:Choice>
              <mc:Fallback>
                <p:oleObj name="Document" r:id="rId3" imgW="8368402" imgH="51635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515" y="1066606"/>
                        <a:ext cx="8816180" cy="52628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4394442" y="435016"/>
            <a:ext cx="31019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  <p:sp>
        <p:nvSpPr>
          <p:cNvPr id="405524" name="Rectangle 20"/>
          <p:cNvSpPr>
            <a:spLocks noChangeArrowheads="1"/>
          </p:cNvSpPr>
          <p:nvPr/>
        </p:nvSpPr>
        <p:spPr bwMode="auto">
          <a:xfrm>
            <a:off x="5807968" y="2276872"/>
            <a:ext cx="18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f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－</a:t>
            </a:r>
            <a:r>
              <a:rPr lang="en-US" sz="2000" i="1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＝－</a:t>
            </a:r>
            <a:r>
              <a:rPr lang="en-US" sz="2000" i="1" dirty="0">
                <a:solidFill>
                  <a:srgbClr val="FF0000"/>
                </a:solidFill>
              </a:rPr>
              <a:t>f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i="1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2279577" y="1844825"/>
            <a:ext cx="1627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－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＝</a:t>
            </a:r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27" name="Rectangle 23"/>
          <p:cNvSpPr>
            <a:spLocks noChangeArrowheads="1"/>
          </p:cNvSpPr>
          <p:nvPr/>
        </p:nvSpPr>
        <p:spPr bwMode="auto">
          <a:xfrm>
            <a:off x="3675948" y="4703194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相反</a:t>
            </a:r>
          </a:p>
        </p:txBody>
      </p:sp>
      <p:sp>
        <p:nvSpPr>
          <p:cNvPr id="405528" name="Rectangle 24"/>
          <p:cNvSpPr>
            <a:spLocks noChangeArrowheads="1"/>
          </p:cNvSpPr>
          <p:nvPr/>
        </p:nvSpPr>
        <p:spPr bwMode="auto">
          <a:xfrm>
            <a:off x="3818824" y="5489012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奇</a:t>
            </a:r>
          </a:p>
        </p:txBody>
      </p:sp>
      <p:sp>
        <p:nvSpPr>
          <p:cNvPr id="405529" name="Rectangle 25"/>
          <p:cNvSpPr>
            <a:spLocks noChangeArrowheads="1"/>
          </p:cNvSpPr>
          <p:nvPr/>
        </p:nvSpPr>
        <p:spPr bwMode="auto">
          <a:xfrm>
            <a:off x="2318625" y="3429001"/>
            <a:ext cx="7152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轴</a:t>
            </a:r>
            <a:r>
              <a:rPr lang="zh-CN" altLang="en-US" sz="24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5115354" y="3039344"/>
            <a:ext cx="14847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</a:rPr>
              <a:t>坐标原点 </a:t>
            </a:r>
          </a:p>
        </p:txBody>
      </p:sp>
      <p:sp>
        <p:nvSpPr>
          <p:cNvPr id="405531" name="Rectangle 27"/>
          <p:cNvSpPr>
            <a:spLocks noChangeArrowheads="1"/>
          </p:cNvSpPr>
          <p:nvPr/>
        </p:nvSpPr>
        <p:spPr bwMode="auto">
          <a:xfrm>
            <a:off x="2390064" y="4315227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相同</a:t>
            </a:r>
            <a:r>
              <a:rPr lang="zh-CN" altLang="en-US" sz="24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405532" name="Rectangle 28"/>
          <p:cNvSpPr>
            <a:spLocks noChangeArrowheads="1"/>
          </p:cNvSpPr>
          <p:nvPr/>
        </p:nvSpPr>
        <p:spPr bwMode="auto">
          <a:xfrm>
            <a:off x="7608168" y="5029607"/>
            <a:ext cx="5613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</a:rPr>
              <a:t>偶 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8411870" y="5489012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偶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4306372" y="5846202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偶</a:t>
            </a:r>
          </a:p>
        </p:txBody>
      </p:sp>
    </p:spTree>
    <p:extLst>
      <p:ext uri="{BB962C8B-B14F-4D97-AF65-F5344CB8AC3E}">
        <p14:creationId xmlns:p14="http://schemas.microsoft.com/office/powerpoint/2010/main" val="18466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24" grpId="0"/>
      <p:bldP spid="405526" grpId="0"/>
      <p:bldP spid="405527" grpId="0"/>
      <p:bldP spid="405528" grpId="0"/>
      <p:bldP spid="405529" grpId="0"/>
      <p:bldP spid="405530" grpId="0"/>
      <p:bldP spid="405531" grpId="0"/>
      <p:bldP spid="405532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06" name="Object 2"/>
          <p:cNvGraphicFramePr>
            <a:graphicFrameLocks noChangeAspect="1"/>
          </p:cNvGraphicFramePr>
          <p:nvPr/>
        </p:nvGraphicFramePr>
        <p:xfrm>
          <a:off x="2351585" y="908720"/>
          <a:ext cx="7889875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9072954" imgH="3387509" progId="Word.Document.8">
                  <p:embed/>
                </p:oleObj>
              </mc:Choice>
              <mc:Fallback>
                <p:oleObj name="Document" r:id="rId3" imgW="9072954" imgH="3387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5" y="908720"/>
                        <a:ext cx="7889875" cy="273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函数的奇偶性与周期性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390117"/>
              </p:ext>
            </p:extLst>
          </p:nvPr>
        </p:nvGraphicFramePr>
        <p:xfrm>
          <a:off x="2000831" y="3400425"/>
          <a:ext cx="8450263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5" imgW="9194167" imgH="3955687" progId="Word.Document.8">
                  <p:embed/>
                </p:oleObj>
              </mc:Choice>
              <mc:Fallback>
                <p:oleObj name="Document" r:id="rId5" imgW="9194167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831" y="3400425"/>
                        <a:ext cx="8450263" cy="3457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639617" y="5013177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Cambria Math"/>
                <a:ea typeface="宋体"/>
                <a:cs typeface="Times New Roman" pitchFamily="18" charset="0"/>
              </a:rPr>
              <a:t>最小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6225963" y="4379355"/>
            <a:ext cx="1156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周期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8760297" y="5670849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周期</a:t>
            </a:r>
          </a:p>
        </p:txBody>
      </p:sp>
    </p:spTree>
    <p:extLst>
      <p:ext uri="{BB962C8B-B14F-4D97-AF65-F5344CB8AC3E}">
        <p14:creationId xmlns:p14="http://schemas.microsoft.com/office/powerpoint/2010/main" val="136365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2355850" y="2269238"/>
          <a:ext cx="5252318" cy="62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Document" r:id="rId3" imgW="5550194" imgH="790994" progId="Word.Document.8">
                  <p:embed/>
                </p:oleObj>
              </mc:Choice>
              <mc:Fallback>
                <p:oleObj name="Document" r:id="rId3" imgW="5550194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269238"/>
                        <a:ext cx="5252318" cy="626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35560" y="69850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4223793" y="1983812"/>
          <a:ext cx="21113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Document" r:id="rId5" imgW="237836" imgH="350035" progId="Word.Document.8">
                  <p:embed/>
                </p:oleObj>
              </mc:Choice>
              <mc:Fallback>
                <p:oleObj name="Document" r:id="rId5" imgW="237836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3" y="1983812"/>
                        <a:ext cx="211137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860716"/>
              </p:ext>
            </p:extLst>
          </p:nvPr>
        </p:nvGraphicFramePr>
        <p:xfrm>
          <a:off x="1273629" y="1125538"/>
          <a:ext cx="8832397" cy="1170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Document" r:id="rId7" imgW="8369484" imgH="1224046" progId="Word.Document.8">
                  <p:embed/>
                </p:oleObj>
              </mc:Choice>
              <mc:Fallback>
                <p:oleObj name="Document" r:id="rId7" imgW="8369484" imgH="12240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629" y="1125538"/>
                        <a:ext cx="8832397" cy="11701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180192"/>
              </p:ext>
            </p:extLst>
          </p:nvPr>
        </p:nvGraphicFramePr>
        <p:xfrm>
          <a:off x="1273629" y="2965728"/>
          <a:ext cx="9025947" cy="84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Document" r:id="rId9" imgW="7763779" imgH="801056" progId="Word.Document.8">
                  <p:embed/>
                </p:oleObj>
              </mc:Choice>
              <mc:Fallback>
                <p:oleObj name="Document" r:id="rId9" imgW="7763779" imgH="8010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629" y="2965728"/>
                        <a:ext cx="9025947" cy="8442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5735960" y="3384464"/>
          <a:ext cx="12192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Document" r:id="rId11" imgW="1122061" imgH="394598" progId="Word.Document.8">
                  <p:embed/>
                </p:oleObj>
              </mc:Choice>
              <mc:Fallback>
                <p:oleObj name="Document" r:id="rId11" imgW="1122061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3384464"/>
                        <a:ext cx="12192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2135561" y="3918940"/>
          <a:ext cx="7676569" cy="59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Document" r:id="rId13" imgW="6219392" imgH="475099" progId="Word.Document.8">
                  <p:embed/>
                </p:oleObj>
              </mc:Choice>
              <mc:Fallback>
                <p:oleObj name="Document" r:id="rId13" imgW="6219392" imgH="4750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3918940"/>
                        <a:ext cx="7676569" cy="5908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190131"/>
              </p:ext>
            </p:extLst>
          </p:nvPr>
        </p:nvGraphicFramePr>
        <p:xfrm>
          <a:off x="1426030" y="4524374"/>
          <a:ext cx="8557838" cy="128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Document" r:id="rId15" imgW="8102887" imgH="1311734" progId="Word.Document.8">
                  <p:embed/>
                </p:oleObj>
              </mc:Choice>
              <mc:Fallback>
                <p:oleObj name="Document" r:id="rId15" imgW="8102887" imgH="13117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030" y="4524374"/>
                        <a:ext cx="8557838" cy="12808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4367809" y="4878724"/>
          <a:ext cx="508943" cy="49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Document" r:id="rId17" imgW="360133" imgH="394598" progId="Word.Document.8">
                  <p:embed/>
                </p:oleObj>
              </mc:Choice>
              <mc:Fallback>
                <p:oleObj name="Document" r:id="rId17" imgW="36013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9" y="4878724"/>
                        <a:ext cx="508943" cy="4910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6446218" y="5224200"/>
          <a:ext cx="508943" cy="49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Document" r:id="rId19" imgW="360133" imgH="394598" progId="Word.Document.8">
                  <p:embed/>
                </p:oleObj>
              </mc:Choice>
              <mc:Fallback>
                <p:oleObj name="Document" r:id="rId19" imgW="36013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218" y="5224200"/>
                        <a:ext cx="508943" cy="4910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88979"/>
              </p:ext>
            </p:extLst>
          </p:nvPr>
        </p:nvGraphicFramePr>
        <p:xfrm>
          <a:off x="1905000" y="5883442"/>
          <a:ext cx="6645706" cy="4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Document" r:id="rId20" imgW="6015206" imgH="467912" progId="Word.Document.8">
                  <p:embed/>
                </p:oleObj>
              </mc:Choice>
              <mc:Fallback>
                <p:oleObj name="Document" r:id="rId20" imgW="6015206" imgH="4679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883442"/>
                        <a:ext cx="6645706" cy="492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0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388" y="188641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易错问题</a:t>
            </a: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57888"/>
              </p:ext>
            </p:extLst>
          </p:nvPr>
        </p:nvGraphicFramePr>
        <p:xfrm>
          <a:off x="1349830" y="815302"/>
          <a:ext cx="9087204" cy="311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3" imgW="8528216" imgH="3164334" progId="Word.Document.8">
                  <p:embed/>
                </p:oleObj>
              </mc:Choice>
              <mc:Fallback>
                <p:oleObj name="Document" r:id="rId3" imgW="8528216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830" y="815302"/>
                        <a:ext cx="9087204" cy="31177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5266891" y="3435105"/>
          <a:ext cx="867494" cy="49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5" imgW="711287" imgH="481928" progId="Word.Document.8">
                  <p:embed/>
                </p:oleObj>
              </mc:Choice>
              <mc:Fallback>
                <p:oleObj name="Document" r:id="rId5" imgW="711287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891" y="3435105"/>
                        <a:ext cx="867494" cy="4978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28411"/>
              </p:ext>
            </p:extLst>
          </p:nvPr>
        </p:nvGraphicFramePr>
        <p:xfrm>
          <a:off x="1349831" y="4077073"/>
          <a:ext cx="8914474" cy="260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Document" r:id="rId7" imgW="8781825" imgH="2769017" progId="Word.Document.8">
                  <p:embed/>
                </p:oleObj>
              </mc:Choice>
              <mc:Fallback>
                <p:oleObj name="Document" r:id="rId7" imgW="8781825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831" y="4077073"/>
                        <a:ext cx="8914474" cy="26079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8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59747"/>
              </p:ext>
            </p:extLst>
          </p:nvPr>
        </p:nvGraphicFramePr>
        <p:xfrm>
          <a:off x="783771" y="332656"/>
          <a:ext cx="9658803" cy="344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3" imgW="8855058" imgH="3607449" progId="Word.Document.8">
                  <p:embed/>
                </p:oleObj>
              </mc:Choice>
              <mc:Fallback>
                <p:oleObj name="Document" r:id="rId3" imgW="8855058" imgH="36074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71" y="332656"/>
                        <a:ext cx="9658803" cy="3442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7748589" y="1055689"/>
          <a:ext cx="14430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r:id="rId5" imgW="1640454" imgH="481928" progId="Word.Document.8">
                  <p:embed/>
                </p:oleObj>
              </mc:Choice>
              <mc:Fallback>
                <p:oleObj name="Document" r:id="rId5" imgW="1640454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89" y="1055689"/>
                        <a:ext cx="144303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8189119" y="2492897"/>
          <a:ext cx="5619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Document" r:id="rId7" imgW="638443" imgH="481928" progId="Word.Document.8">
                  <p:embed/>
                </p:oleObj>
              </mc:Choice>
              <mc:Fallback>
                <p:oleObj name="Document" r:id="rId7" imgW="638443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119" y="2492897"/>
                        <a:ext cx="5619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841405"/>
              </p:ext>
            </p:extLst>
          </p:nvPr>
        </p:nvGraphicFramePr>
        <p:xfrm>
          <a:off x="859971" y="3791542"/>
          <a:ext cx="9669845" cy="283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cument" r:id="rId9" imgW="9191642" imgH="3052927" progId="Word.Document.8">
                  <p:embed/>
                </p:oleObj>
              </mc:Choice>
              <mc:Fallback>
                <p:oleObj name="Document" r:id="rId9" imgW="9191642" imgH="30529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971" y="3791542"/>
                        <a:ext cx="9669845" cy="28310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8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17870"/>
              </p:ext>
            </p:extLst>
          </p:nvPr>
        </p:nvGraphicFramePr>
        <p:xfrm>
          <a:off x="1153886" y="332656"/>
          <a:ext cx="8290054" cy="30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3" imgW="6008712" imgH="2488701" progId="Word.Document.8">
                  <p:embed/>
                </p:oleObj>
              </mc:Choice>
              <mc:Fallback>
                <p:oleObj name="Document" r:id="rId3" imgW="6008712" imgH="24887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886" y="332656"/>
                        <a:ext cx="8290054" cy="3025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841510"/>
              </p:ext>
            </p:extLst>
          </p:nvPr>
        </p:nvGraphicFramePr>
        <p:xfrm>
          <a:off x="968829" y="3601551"/>
          <a:ext cx="9281864" cy="2009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5" imgW="7044075" imgH="1723583" progId="Word.Document.8">
                  <p:embed/>
                </p:oleObj>
              </mc:Choice>
              <mc:Fallback>
                <p:oleObj name="Document" r:id="rId5" imgW="7044075" imgH="17235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829" y="3601551"/>
                        <a:ext cx="9281864" cy="20090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6456040" y="2577011"/>
          <a:ext cx="720080" cy="789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7" imgW="409873" imgH="481928" progId="Word.Document.8">
                  <p:embed/>
                </p:oleObj>
              </mc:Choice>
              <mc:Fallback>
                <p:oleObj name="Document" r:id="rId7" imgW="409873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0" y="2577011"/>
                        <a:ext cx="720080" cy="7892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6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100</Words>
  <Application>Microsoft Office PowerPoint</Application>
  <PresentationFormat>宽屏</PresentationFormat>
  <Paragraphs>33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黑体</vt:lpstr>
      <vt:lpstr>宋体</vt:lpstr>
      <vt:lpstr>幼圆</vt:lpstr>
      <vt:lpstr>Arial</vt:lpstr>
      <vt:lpstr>Calibri</vt:lpstr>
      <vt:lpstr>Calibri Light</vt:lpstr>
      <vt:lpstr>Cambria Math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2016-08-10T07:49:48Z</dcterms:created>
  <dcterms:modified xsi:type="dcterms:W3CDTF">2016-08-10T08:02:14Z</dcterms:modified>
</cp:coreProperties>
</file>