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84" y="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0" Type="http://schemas.openxmlformats.org/officeDocument/2006/relationships/oleObject" Target="../embeddings/Microsoft_Word_97_-_2003___28.doc"/><Relationship Id="rId4" Type="http://schemas.openxmlformats.org/officeDocument/2006/relationships/oleObject" Target="../embeddings/Microsoft_Word_97_-_2003___26.doc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Microsoft_Word_97_-_2003___32.doc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Word_97_-_2003___30.doc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3.doc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2.emf"/><Relationship Id="rId5" Type="http://schemas.openxmlformats.org/officeDocument/2006/relationships/image" Target="../media/image30.e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Microsoft_Word_97_-_2003___31.doc"/><Relationship Id="rId19" Type="http://schemas.openxmlformats.org/officeDocument/2006/relationships/oleObject" Target="../embeddings/Microsoft_Word_97_-_2003___34.doc"/><Relationship Id="rId4" Type="http://schemas.openxmlformats.org/officeDocument/2006/relationships/oleObject" Target="../embeddings/Microsoft_Word_97_-_2003___29.doc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Microsoft_Word_97_-_2003___38.doc"/><Relationship Id="rId1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Microsoft_Word_97_-_2003___36.doc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9.doc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emf"/><Relationship Id="rId5" Type="http://schemas.openxmlformats.org/officeDocument/2006/relationships/image" Target="../media/image36.emf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Microsoft_Word_97_-_2003___37.doc"/><Relationship Id="rId19" Type="http://schemas.openxmlformats.org/officeDocument/2006/relationships/oleObject" Target="../embeddings/Microsoft_Word_97_-_2003___40.doc"/><Relationship Id="rId4" Type="http://schemas.openxmlformats.org/officeDocument/2006/relationships/oleObject" Target="../embeddings/Microsoft_Word_97_-_2003___35.doc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Microsoft_Word_97_-_2003___44.doc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Microsoft_Word_97_-_2003___42.doc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emf"/><Relationship Id="rId5" Type="http://schemas.openxmlformats.org/officeDocument/2006/relationships/image" Target="../media/image42.emf"/><Relationship Id="rId10" Type="http://schemas.openxmlformats.org/officeDocument/2006/relationships/oleObject" Target="../embeddings/Microsoft_Word_97_-_2003___43.doc"/><Relationship Id="rId4" Type="http://schemas.openxmlformats.org/officeDocument/2006/relationships/oleObject" Target="../embeddings/Microsoft_Word_97_-_2003___41.doc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8.emf"/><Relationship Id="rId5" Type="http://schemas.openxmlformats.org/officeDocument/2006/relationships/image" Target="../media/image46.emf"/><Relationship Id="rId10" Type="http://schemas.openxmlformats.org/officeDocument/2006/relationships/oleObject" Target="../embeddings/Microsoft_Word_97_-_2003___47.doc"/><Relationship Id="rId4" Type="http://schemas.openxmlformats.org/officeDocument/2006/relationships/oleObject" Target="../embeddings/Microsoft_Word_97_-_2003___45.doc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1.emf"/><Relationship Id="rId5" Type="http://schemas.openxmlformats.org/officeDocument/2006/relationships/image" Target="../media/image49.emf"/><Relationship Id="rId10" Type="http://schemas.openxmlformats.org/officeDocument/2006/relationships/oleObject" Target="../embeddings/Microsoft_Word_97_-_2003___50.doc"/><Relationship Id="rId4" Type="http://schemas.openxmlformats.org/officeDocument/2006/relationships/oleObject" Target="../embeddings/Microsoft_Word_97_-_2003___48.doc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emf"/><Relationship Id="rId5" Type="http://schemas.openxmlformats.org/officeDocument/2006/relationships/image" Target="../media/image52.emf"/><Relationship Id="rId10" Type="http://schemas.openxmlformats.org/officeDocument/2006/relationships/oleObject" Target="../embeddings/Microsoft_Word_97_-_2003___53.doc"/><Relationship Id="rId4" Type="http://schemas.openxmlformats.org/officeDocument/2006/relationships/oleObject" Target="../embeddings/Microsoft_Word_97_-_2003___51.doc"/><Relationship Id="rId9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Microsoft_Word_97_-_2003___57.doc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Microsoft_Word_97_-_2003___55.doc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7.emf"/><Relationship Id="rId5" Type="http://schemas.openxmlformats.org/officeDocument/2006/relationships/image" Target="../media/image55.emf"/><Relationship Id="rId10" Type="http://schemas.openxmlformats.org/officeDocument/2006/relationships/oleObject" Target="../embeddings/Microsoft_Word_97_-_2003___56.doc"/><Relationship Id="rId4" Type="http://schemas.openxmlformats.org/officeDocument/2006/relationships/oleObject" Target="../embeddings/Microsoft_Word_97_-_2003___54.doc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1.emf"/><Relationship Id="rId5" Type="http://schemas.openxmlformats.org/officeDocument/2006/relationships/image" Target="../media/image59.emf"/><Relationship Id="rId10" Type="http://schemas.openxmlformats.org/officeDocument/2006/relationships/oleObject" Target="../embeddings/Microsoft_Word_97_-_2003___60.doc"/><Relationship Id="rId4" Type="http://schemas.openxmlformats.org/officeDocument/2006/relationships/oleObject" Target="../embeddings/Microsoft_Word_97_-_2003___58.doc"/><Relationship Id="rId9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Microsoft_Word_97_-_2003___64.doc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Microsoft_Word_97_-_2003___62.doc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4.emf"/><Relationship Id="rId5" Type="http://schemas.openxmlformats.org/officeDocument/2006/relationships/image" Target="../media/image62.emf"/><Relationship Id="rId10" Type="http://schemas.openxmlformats.org/officeDocument/2006/relationships/oleObject" Target="../embeddings/Microsoft_Word_97_-_2003___63.doc"/><Relationship Id="rId4" Type="http://schemas.openxmlformats.org/officeDocument/2006/relationships/oleObject" Target="../embeddings/Microsoft_Word_97_-_2003___61.doc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8.emf"/><Relationship Id="rId5" Type="http://schemas.openxmlformats.org/officeDocument/2006/relationships/image" Target="../media/image66.emf"/><Relationship Id="rId10" Type="http://schemas.openxmlformats.org/officeDocument/2006/relationships/oleObject" Target="../embeddings/Microsoft_Word_97_-_2003___67.doc"/><Relationship Id="rId4" Type="http://schemas.openxmlformats.org/officeDocument/2006/relationships/oleObject" Target="../embeddings/Microsoft_Word_97_-_2003___65.doc"/><Relationship Id="rId9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1.emf"/><Relationship Id="rId5" Type="http://schemas.openxmlformats.org/officeDocument/2006/relationships/image" Target="../media/image69.emf"/><Relationship Id="rId10" Type="http://schemas.openxmlformats.org/officeDocument/2006/relationships/oleObject" Target="../embeddings/Microsoft_Word_97_-_2003___70.doc"/><Relationship Id="rId4" Type="http://schemas.openxmlformats.org/officeDocument/2006/relationships/oleObject" Target="../embeddings/Microsoft_Word_97_-_2003___68.doc"/><Relationship Id="rId9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4.emf"/><Relationship Id="rId5" Type="http://schemas.openxmlformats.org/officeDocument/2006/relationships/image" Target="../media/image72.emf"/><Relationship Id="rId10" Type="http://schemas.openxmlformats.org/officeDocument/2006/relationships/oleObject" Target="../embeddings/Microsoft_Word_97_-_2003___73.doc"/><Relationship Id="rId4" Type="http://schemas.openxmlformats.org/officeDocument/2006/relationships/oleObject" Target="../embeddings/Microsoft_Word_97_-_2003___71.doc"/><Relationship Id="rId9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Microsoft_Word_97_-_2003___7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7.emf"/><Relationship Id="rId5" Type="http://schemas.openxmlformats.org/officeDocument/2006/relationships/image" Target="../media/image75.emf"/><Relationship Id="rId10" Type="http://schemas.openxmlformats.org/officeDocument/2006/relationships/oleObject" Target="../embeddings/Microsoft_Word_97_-_2003___76.doc"/><Relationship Id="rId4" Type="http://schemas.openxmlformats.org/officeDocument/2006/relationships/oleObject" Target="../embeddings/Microsoft_Word_97_-_2003___74.doc"/><Relationship Id="rId9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8.emf"/><Relationship Id="rId4" Type="http://schemas.openxmlformats.org/officeDocument/2006/relationships/oleObject" Target="../embeddings/Microsoft_Word_97_-_2003___77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79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3.emf"/><Relationship Id="rId5" Type="http://schemas.openxmlformats.org/officeDocument/2006/relationships/image" Target="../media/image81.emf"/><Relationship Id="rId10" Type="http://schemas.openxmlformats.org/officeDocument/2006/relationships/oleObject" Target="../embeddings/Microsoft_Word_97_-_2003___82.doc"/><Relationship Id="rId4" Type="http://schemas.openxmlformats.org/officeDocument/2006/relationships/oleObject" Target="../embeddings/Microsoft_Word_97_-_2003___80.doc"/><Relationship Id="rId9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Microsoft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4.emf"/><Relationship Id="rId4" Type="http://schemas.openxmlformats.org/officeDocument/2006/relationships/oleObject" Target="../embeddings/Microsoft_Word_97_-_2003___83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6.emf"/><Relationship Id="rId4" Type="http://schemas.openxmlformats.org/officeDocument/2006/relationships/oleObject" Target="../embeddings/Microsoft_Word_97_-_2003___85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Microsoft_Word_97_-_2003___5.doc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3.doc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6.doc"/><Relationship Id="rId20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emf"/><Relationship Id="rId5" Type="http://schemas.openxmlformats.org/officeDocument/2006/relationships/image" Target="../media/image2.emf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Microsoft_Word_97_-_2003___4.doc"/><Relationship Id="rId19" Type="http://schemas.openxmlformats.org/officeDocument/2006/relationships/oleObject" Target="../embeddings/Microsoft_Word_97_-_2003___7.doc"/><Relationship Id="rId4" Type="http://schemas.openxmlformats.org/officeDocument/2006/relationships/oleObject" Target="../embeddings/Microsoft_Word_97_-_2003___2.doc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1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oleObject" Target="../embeddings/Microsoft_Word_97_-_2003___10.doc"/><Relationship Id="rId4" Type="http://schemas.openxmlformats.org/officeDocument/2006/relationships/oleObject" Target="../embeddings/Microsoft_Word_97_-_2003___8.doc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0" Type="http://schemas.openxmlformats.org/officeDocument/2006/relationships/oleObject" Target="../embeddings/Microsoft_Word_97_-_2003___13.doc"/><Relationship Id="rId4" Type="http://schemas.openxmlformats.org/officeDocument/2006/relationships/oleObject" Target="../embeddings/Microsoft_Word_97_-_2003___11.doc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emf"/><Relationship Id="rId5" Type="http://schemas.openxmlformats.org/officeDocument/2006/relationships/image" Target="../media/image15.emf"/><Relationship Id="rId10" Type="http://schemas.openxmlformats.org/officeDocument/2006/relationships/oleObject" Target="../embeddings/Microsoft_Word_97_-_2003___16.doc"/><Relationship Id="rId4" Type="http://schemas.openxmlformats.org/officeDocument/2006/relationships/oleObject" Target="../embeddings/Microsoft_Word_97_-_2003___14.doc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Microsoft_Word_97_-_2003___20.doc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Microsoft_Word_97_-_2003___18.doc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1.doc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Microsoft_Word_97_-_2003___19.doc"/><Relationship Id="rId19" Type="http://schemas.openxmlformats.org/officeDocument/2006/relationships/oleObject" Target="../embeddings/Microsoft_Word_97_-_2003___22.doc"/><Relationship Id="rId4" Type="http://schemas.openxmlformats.org/officeDocument/2006/relationships/oleObject" Target="../embeddings/Microsoft_Word_97_-_2003___17.doc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0" Type="http://schemas.openxmlformats.org/officeDocument/2006/relationships/oleObject" Target="../embeddings/Microsoft_Word_97_-_2003___25.doc"/><Relationship Id="rId4" Type="http://schemas.openxmlformats.org/officeDocument/2006/relationships/oleObject" Target="../embeddings/Microsoft_Word_97_-_2003___23.doc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755578" y="1993405"/>
            <a:ext cx="7704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二次函数与幂函数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0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960482"/>
              </p:ext>
            </p:extLst>
          </p:nvPr>
        </p:nvGraphicFramePr>
        <p:xfrm>
          <a:off x="399591" y="913284"/>
          <a:ext cx="8320186" cy="129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4" imgW="8078718" imgH="1257208" progId="Word.Document.8">
                  <p:embed/>
                </p:oleObj>
              </mc:Choice>
              <mc:Fallback>
                <p:oleObj name="Document" r:id="rId4" imgW="8078718" imgH="1257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1" y="913284"/>
                        <a:ext cx="8320186" cy="12950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24391"/>
              </p:ext>
            </p:extLst>
          </p:nvPr>
        </p:nvGraphicFramePr>
        <p:xfrm>
          <a:off x="3779914" y="1633364"/>
          <a:ext cx="2111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Document" r:id="rId7" imgW="2285967" imgH="792415" progId="Word.Document.8">
                  <p:embed/>
                </p:oleObj>
              </mc:Choice>
              <mc:Fallback>
                <p:oleObj name="Document" r:id="rId7" imgW="2285967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4" y="1633364"/>
                        <a:ext cx="21113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287549"/>
            <a:ext cx="2016844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 smtClean="0">
                <a:ea typeface="黑体" pitchFamily="49" charset="-122"/>
              </a:rPr>
              <a:t>易错问题</a:t>
            </a:r>
            <a:r>
              <a:rPr lang="zh-CN" altLang="en-US" sz="2400" b="1" dirty="0">
                <a:ea typeface="黑体" pitchFamily="49" charset="-122"/>
              </a:rPr>
              <a:t>　</a:t>
            </a: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06668"/>
              </p:ext>
            </p:extLst>
          </p:nvPr>
        </p:nvGraphicFramePr>
        <p:xfrm>
          <a:off x="683568" y="2209428"/>
          <a:ext cx="69088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10" imgW="7799236" imgH="1689238" progId="Word.Document.8">
                  <p:embed/>
                </p:oleObj>
              </mc:Choice>
              <mc:Fallback>
                <p:oleObj name="Document" r:id="rId10" imgW="7799236" imgH="16892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09428"/>
                        <a:ext cx="6908800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6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53129"/>
              </p:ext>
            </p:extLst>
          </p:nvPr>
        </p:nvGraphicFramePr>
        <p:xfrm>
          <a:off x="395538" y="265212"/>
          <a:ext cx="8315077" cy="18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Document" r:id="rId4" imgW="7358971" imgH="1718760" progId="Word.Document.8">
                  <p:embed/>
                </p:oleObj>
              </mc:Choice>
              <mc:Fallback>
                <p:oleObj name="Document" r:id="rId4" imgW="7358971" imgH="1718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8" y="265212"/>
                        <a:ext cx="8315077" cy="18801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96616"/>
              </p:ext>
            </p:extLst>
          </p:nvPr>
        </p:nvGraphicFramePr>
        <p:xfrm>
          <a:off x="3059832" y="1561357"/>
          <a:ext cx="14335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Document" r:id="rId7" imgW="1661704" imgH="534277" progId="Word.Document.8">
                  <p:embed/>
                </p:oleObj>
              </mc:Choice>
              <mc:Fallback>
                <p:oleObj name="Document" r:id="rId7" imgW="1661704" imgH="534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561357"/>
                        <a:ext cx="14335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86988"/>
              </p:ext>
            </p:extLst>
          </p:nvPr>
        </p:nvGraphicFramePr>
        <p:xfrm>
          <a:off x="215008" y="2137421"/>
          <a:ext cx="874948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Document" r:id="rId10" imgW="8872922" imgH="520236" progId="Word.Document.8">
                  <p:embed/>
                </p:oleObj>
              </mc:Choice>
              <mc:Fallback>
                <p:oleObj name="Document" r:id="rId10" imgW="8872922" imgH="520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08" y="2137421"/>
                        <a:ext cx="8749480" cy="576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51085"/>
              </p:ext>
            </p:extLst>
          </p:nvPr>
        </p:nvGraphicFramePr>
        <p:xfrm>
          <a:off x="395536" y="2713484"/>
          <a:ext cx="82740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Document" r:id="rId13" imgW="8480856" imgH="1347214" progId="Word.Document.8">
                  <p:embed/>
                </p:oleObj>
              </mc:Choice>
              <mc:Fallback>
                <p:oleObj name="Document" r:id="rId13" imgW="8480856" imgH="1347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13484"/>
                        <a:ext cx="827405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19274"/>
              </p:ext>
            </p:extLst>
          </p:nvPr>
        </p:nvGraphicFramePr>
        <p:xfrm>
          <a:off x="395536" y="3433564"/>
          <a:ext cx="1389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Document" r:id="rId16" imgW="1636512" imgH="541838" progId="Word.Document.8">
                  <p:embed/>
                </p:oleObj>
              </mc:Choice>
              <mc:Fallback>
                <p:oleObj name="Document" r:id="rId16" imgW="1636512" imgH="5418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33564"/>
                        <a:ext cx="13890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85913"/>
              </p:ext>
            </p:extLst>
          </p:nvPr>
        </p:nvGraphicFramePr>
        <p:xfrm>
          <a:off x="611562" y="4009628"/>
          <a:ext cx="75977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19" imgW="8549197" imgH="952266" progId="Word.Document.8">
                  <p:embed/>
                </p:oleObj>
              </mc:Choice>
              <mc:Fallback>
                <p:oleObj name="Document" r:id="rId19" imgW="8549197" imgH="9522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2" y="4009628"/>
                        <a:ext cx="75977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3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27843"/>
              </p:ext>
            </p:extLst>
          </p:nvPr>
        </p:nvGraphicFramePr>
        <p:xfrm>
          <a:off x="323528" y="337220"/>
          <a:ext cx="8567662" cy="15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Document" r:id="rId4" imgW="8944141" imgH="1587351" progId="Word.Document.8">
                  <p:embed/>
                </p:oleObj>
              </mc:Choice>
              <mc:Fallback>
                <p:oleObj name="Document" r:id="rId4" imgW="8944141" imgH="1587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7220"/>
                        <a:ext cx="8567662" cy="15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34577"/>
              </p:ext>
            </p:extLst>
          </p:nvPr>
        </p:nvGraphicFramePr>
        <p:xfrm>
          <a:off x="1187626" y="1345332"/>
          <a:ext cx="1400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ocument" r:id="rId7" imgW="1497791" imgH="614563" progId="Word.Document.8">
                  <p:embed/>
                </p:oleObj>
              </mc:Choice>
              <mc:Fallback>
                <p:oleObj name="Document" r:id="rId7" imgW="1497791" imgH="6145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6" y="1345332"/>
                        <a:ext cx="1400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124494"/>
              </p:ext>
            </p:extLst>
          </p:nvPr>
        </p:nvGraphicFramePr>
        <p:xfrm>
          <a:off x="395536" y="1993404"/>
          <a:ext cx="79248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Document" r:id="rId10" imgW="9040539" imgH="1222285" progId="Word.Document.8">
                  <p:embed/>
                </p:oleObj>
              </mc:Choice>
              <mc:Fallback>
                <p:oleObj name="Document" r:id="rId10" imgW="9040539" imgH="1222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93404"/>
                        <a:ext cx="79248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60017"/>
              </p:ext>
            </p:extLst>
          </p:nvPr>
        </p:nvGraphicFramePr>
        <p:xfrm>
          <a:off x="467544" y="3073524"/>
          <a:ext cx="82629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Document" r:id="rId13" imgW="8473302" imgH="1358735" progId="Word.Document.8">
                  <p:embed/>
                </p:oleObj>
              </mc:Choice>
              <mc:Fallback>
                <p:oleObj name="Document" r:id="rId13" imgW="8473302" imgH="1358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73524"/>
                        <a:ext cx="82629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156492"/>
              </p:ext>
            </p:extLst>
          </p:nvPr>
        </p:nvGraphicFramePr>
        <p:xfrm>
          <a:off x="323528" y="3721596"/>
          <a:ext cx="14779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Document" r:id="rId16" imgW="1587097" imgH="792415" progId="Word.Document.8">
                  <p:embed/>
                </p:oleObj>
              </mc:Choice>
              <mc:Fallback>
                <p:oleObj name="Document" r:id="rId16" imgW="1587097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21596"/>
                        <a:ext cx="14779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85528"/>
              </p:ext>
            </p:extLst>
          </p:nvPr>
        </p:nvGraphicFramePr>
        <p:xfrm>
          <a:off x="327025" y="4437063"/>
          <a:ext cx="79708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Document" r:id="rId19" imgW="9085500" imgH="836698" progId="Word.Document.8">
                  <p:embed/>
                </p:oleObj>
              </mc:Choice>
              <mc:Fallback>
                <p:oleObj name="Document" r:id="rId19" imgW="9085500" imgH="836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4437063"/>
                        <a:ext cx="79708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2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93204"/>
            <a:ext cx="7920038" cy="5587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探究点一　</a:t>
            </a:r>
            <a:r>
              <a:rPr lang="zh-CN" altLang="en-US" dirty="0" smtClean="0"/>
              <a:t>二次函数的解析式</a:t>
            </a:r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03944"/>
              </p:ext>
            </p:extLst>
          </p:nvPr>
        </p:nvGraphicFramePr>
        <p:xfrm>
          <a:off x="395536" y="769268"/>
          <a:ext cx="82089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4" imgW="8685161" imgH="1015631" progId="Word.Document.8">
                  <p:embed/>
                </p:oleObj>
              </mc:Choice>
              <mc:Fallback>
                <p:oleObj name="Document" r:id="rId4" imgW="8685161" imgH="1015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9268"/>
                        <a:ext cx="8208912" cy="901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99175"/>
              </p:ext>
            </p:extLst>
          </p:nvPr>
        </p:nvGraphicFramePr>
        <p:xfrm>
          <a:off x="5436096" y="1129308"/>
          <a:ext cx="26082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Document" r:id="rId7" imgW="2819399" imgH="475593" progId="Word.Document.8">
                  <p:embed/>
                </p:oleObj>
              </mc:Choice>
              <mc:Fallback>
                <p:oleObj name="Document" r:id="rId7" imgW="2819399" imgH="475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129308"/>
                        <a:ext cx="26082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08025"/>
              </p:ext>
            </p:extLst>
          </p:nvPr>
        </p:nvGraphicFramePr>
        <p:xfrm>
          <a:off x="827585" y="1705373"/>
          <a:ext cx="607761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Document" r:id="rId10" imgW="6466931" imgH="1302931" progId="Word.Document.8">
                  <p:embed/>
                </p:oleObj>
              </mc:Choice>
              <mc:Fallback>
                <p:oleObj name="Document" r:id="rId10" imgW="6466931" imgH="13029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1705373"/>
                        <a:ext cx="6077615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62541"/>
              </p:ext>
            </p:extLst>
          </p:nvPr>
        </p:nvGraphicFramePr>
        <p:xfrm>
          <a:off x="899594" y="3145533"/>
          <a:ext cx="69754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Document" r:id="rId13" imgW="7522272" imgH="1640634" progId="Word.Document.8">
                  <p:embed/>
                </p:oleObj>
              </mc:Choice>
              <mc:Fallback>
                <p:oleObj name="Document" r:id="rId13" imgW="7522272" imgH="1640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4" y="3145533"/>
                        <a:ext cx="697547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0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39714"/>
              </p:ext>
            </p:extLst>
          </p:nvPr>
        </p:nvGraphicFramePr>
        <p:xfrm>
          <a:off x="323530" y="337220"/>
          <a:ext cx="864230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Document" r:id="rId4" imgW="8948457" imgH="1043353" progId="Word.Document.8">
                  <p:embed/>
                </p:oleObj>
              </mc:Choice>
              <mc:Fallback>
                <p:oleObj name="Document" r:id="rId4" imgW="8948457" imgH="10433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0" y="337220"/>
                        <a:ext cx="8642303" cy="1008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12998"/>
              </p:ext>
            </p:extLst>
          </p:nvPr>
        </p:nvGraphicFramePr>
        <p:xfrm>
          <a:off x="5724130" y="769268"/>
          <a:ext cx="19462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7" imgW="2090562" imgH="395308" progId="Word.Document.8">
                  <p:embed/>
                </p:oleObj>
              </mc:Choice>
              <mc:Fallback>
                <p:oleObj name="Document" r:id="rId7" imgW="2090562" imgH="3953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30" y="769268"/>
                        <a:ext cx="19462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36162"/>
              </p:ext>
            </p:extLst>
          </p:nvPr>
        </p:nvGraphicFramePr>
        <p:xfrm>
          <a:off x="323528" y="1417341"/>
          <a:ext cx="8406810" cy="86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10" imgW="8253529" imgH="847499" progId="Word.Document.8">
                  <p:embed/>
                </p:oleObj>
              </mc:Choice>
              <mc:Fallback>
                <p:oleObj name="Document" r:id="rId10" imgW="8253529" imgH="847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17341"/>
                        <a:ext cx="8406810" cy="8607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3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4" y="121197"/>
            <a:ext cx="7920037" cy="99685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二次函数的图像与性质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 二次函数的图像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87662"/>
              </p:ext>
            </p:extLst>
          </p:nvPr>
        </p:nvGraphicFramePr>
        <p:xfrm>
          <a:off x="251520" y="1057300"/>
          <a:ext cx="8345488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ocument" r:id="rId4" imgW="9230097" imgH="2681467" progId="Word.Document.8">
                  <p:embed/>
                </p:oleObj>
              </mc:Choice>
              <mc:Fallback>
                <p:oleObj name="Document" r:id="rId4" imgW="9230097" imgH="2681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7300"/>
                        <a:ext cx="8345488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382664"/>
              </p:ext>
            </p:extLst>
          </p:nvPr>
        </p:nvGraphicFramePr>
        <p:xfrm>
          <a:off x="467544" y="3433564"/>
          <a:ext cx="828092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Document" r:id="rId7" imgW="8469345" imgH="3566409" progId="Word.Document.8">
                  <p:embed/>
                </p:oleObj>
              </mc:Choice>
              <mc:Fallback>
                <p:oleObj name="Document" r:id="rId7" imgW="8469345" imgH="3566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33564"/>
                        <a:ext cx="828092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010014"/>
              </p:ext>
            </p:extLst>
          </p:nvPr>
        </p:nvGraphicFramePr>
        <p:xfrm>
          <a:off x="7956378" y="1057301"/>
          <a:ext cx="3190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Document" r:id="rId10" imgW="359598" imgH="352465" progId="Word.Document.8">
                  <p:embed/>
                </p:oleObj>
              </mc:Choice>
              <mc:Fallback>
                <p:oleObj name="Document" r:id="rId10" imgW="359598" imgH="352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8" y="1057301"/>
                        <a:ext cx="31908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927" y="265213"/>
            <a:ext cx="6115273" cy="4928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考向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　二次函数在闭区间上的最值</a:t>
            </a:r>
            <a:r>
              <a:rPr lang="zh-CN" altLang="zh-CN" sz="2800" b="1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68687"/>
              </p:ext>
            </p:extLst>
          </p:nvPr>
        </p:nvGraphicFramePr>
        <p:xfrm>
          <a:off x="539552" y="913284"/>
          <a:ext cx="7777403" cy="8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Document" r:id="rId4" imgW="8238422" imgH="914464" progId="Word.Document.8">
                  <p:embed/>
                </p:oleObj>
              </mc:Choice>
              <mc:Fallback>
                <p:oleObj name="Document" r:id="rId4" imgW="8238422" imgH="9144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3284"/>
                        <a:ext cx="7777403" cy="862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66929"/>
              </p:ext>
            </p:extLst>
          </p:nvPr>
        </p:nvGraphicFramePr>
        <p:xfrm>
          <a:off x="4427984" y="1129308"/>
          <a:ext cx="2762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Document" r:id="rId7" imgW="300807" imgH="713570" progId="Word.Document.8">
                  <p:embed/>
                </p:oleObj>
              </mc:Choice>
              <mc:Fallback>
                <p:oleObj name="Document" r:id="rId7" imgW="300807" imgH="7135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129308"/>
                        <a:ext cx="2762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495701"/>
              </p:ext>
            </p:extLst>
          </p:nvPr>
        </p:nvGraphicFramePr>
        <p:xfrm>
          <a:off x="683570" y="1777381"/>
          <a:ext cx="7495481" cy="353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Document" r:id="rId10" imgW="8363955" imgH="3962796" progId="Word.Document.8">
                  <p:embed/>
                </p:oleObj>
              </mc:Choice>
              <mc:Fallback>
                <p:oleObj name="Document" r:id="rId10" imgW="8363955" imgH="396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1777381"/>
                        <a:ext cx="7495481" cy="3532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8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83771"/>
              </p:ext>
            </p:extLst>
          </p:nvPr>
        </p:nvGraphicFramePr>
        <p:xfrm>
          <a:off x="539554" y="1273324"/>
          <a:ext cx="7707313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4" imgW="8386975" imgH="2915483" progId="Word.Document.8">
                  <p:embed/>
                </p:oleObj>
              </mc:Choice>
              <mc:Fallback>
                <p:oleObj name="Document" r:id="rId4" imgW="8386975" imgH="29154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4" y="1273324"/>
                        <a:ext cx="7707313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93988"/>
              </p:ext>
            </p:extLst>
          </p:nvPr>
        </p:nvGraphicFramePr>
        <p:xfrm>
          <a:off x="255590" y="477839"/>
          <a:ext cx="8218487" cy="86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Document" r:id="rId7" imgW="9549865" imgH="841019" progId="Word.Document.8">
                  <p:embed/>
                </p:oleObj>
              </mc:Choice>
              <mc:Fallback>
                <p:oleObj name="Document" r:id="rId7" imgW="9549865" imgH="841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90" y="477839"/>
                        <a:ext cx="8218487" cy="867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74858"/>
              </p:ext>
            </p:extLst>
          </p:nvPr>
        </p:nvGraphicFramePr>
        <p:xfrm>
          <a:off x="2123728" y="913285"/>
          <a:ext cx="12001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Document" r:id="rId10" imgW="1284400" imgH="407908" progId="Word.Document.8">
                  <p:embed/>
                </p:oleObj>
              </mc:Choice>
              <mc:Fallback>
                <p:oleObj name="Document" r:id="rId10" imgW="1284400" imgH="407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913285"/>
                        <a:ext cx="12001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00701"/>
              </p:ext>
            </p:extLst>
          </p:nvPr>
        </p:nvGraphicFramePr>
        <p:xfrm>
          <a:off x="436565" y="3870325"/>
          <a:ext cx="823989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Document" r:id="rId13" imgW="7950307" imgH="1682757" progId="Word.Document.8">
                  <p:embed/>
                </p:oleObj>
              </mc:Choice>
              <mc:Fallback>
                <p:oleObj name="Document" r:id="rId13" imgW="7950307" imgH="16827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5" y="3870325"/>
                        <a:ext cx="823989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6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3214" y="193205"/>
            <a:ext cx="4772842" cy="5462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考向</a:t>
            </a:r>
            <a:r>
              <a:rPr lang="en-US" sz="2800" b="1" dirty="0" smtClean="0"/>
              <a:t>3</a:t>
            </a:r>
            <a:r>
              <a:rPr lang="zh-CN" altLang="en-US" sz="2800" b="1" dirty="0" smtClean="0"/>
              <a:t>　分段二次函数的性质</a:t>
            </a:r>
            <a:r>
              <a:rPr lang="zh-CN" altLang="zh-CN" sz="2800" b="1" dirty="0">
                <a:latin typeface="宋体" pitchFamily="2" charset="-122"/>
              </a:rPr>
              <a:t>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642578"/>
              </p:ext>
            </p:extLst>
          </p:nvPr>
        </p:nvGraphicFramePr>
        <p:xfrm>
          <a:off x="539552" y="769270"/>
          <a:ext cx="828092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ocument" r:id="rId4" imgW="9055646" imgH="2405328" progId="Word.Document.8">
                  <p:embed/>
                </p:oleObj>
              </mc:Choice>
              <mc:Fallback>
                <p:oleObj name="Document" r:id="rId4" imgW="9055646" imgH="2405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69270"/>
                        <a:ext cx="8280920" cy="19442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40947"/>
              </p:ext>
            </p:extLst>
          </p:nvPr>
        </p:nvGraphicFramePr>
        <p:xfrm>
          <a:off x="827586" y="2425453"/>
          <a:ext cx="7847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Document" r:id="rId7" imgW="8648473" imgH="2045663" progId="Word.Document.8">
                  <p:embed/>
                </p:oleObj>
              </mc:Choice>
              <mc:Fallback>
                <p:oleObj name="Document" r:id="rId7" imgW="8648473" imgH="20456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6" y="2425453"/>
                        <a:ext cx="7847013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40702"/>
              </p:ext>
            </p:extLst>
          </p:nvPr>
        </p:nvGraphicFramePr>
        <p:xfrm>
          <a:off x="2411760" y="1489349"/>
          <a:ext cx="2667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Document" r:id="rId10" imgW="291429" imgH="458672" progId="Word.Document.8">
                  <p:embed/>
                </p:oleObj>
              </mc:Choice>
              <mc:Fallback>
                <p:oleObj name="Document" r:id="rId10" imgW="291429" imgH="458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89349"/>
                        <a:ext cx="2667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8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193204"/>
            <a:ext cx="5184576" cy="4928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探究点三　幂函数的图像和性质</a:t>
            </a:r>
            <a:endParaRPr lang="zh-CN" altLang="zh-CN" sz="2800" b="1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6932"/>
              </p:ext>
            </p:extLst>
          </p:nvPr>
        </p:nvGraphicFramePr>
        <p:xfrm>
          <a:off x="251522" y="769268"/>
          <a:ext cx="8755867" cy="78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Document" r:id="rId4" imgW="10152711" imgH="910863" progId="Word.Document.8">
                  <p:embed/>
                </p:oleObj>
              </mc:Choice>
              <mc:Fallback>
                <p:oleObj name="Document" r:id="rId4" imgW="10152711" imgH="910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2" y="769268"/>
                        <a:ext cx="8755867" cy="7883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45570"/>
              </p:ext>
            </p:extLst>
          </p:nvPr>
        </p:nvGraphicFramePr>
        <p:xfrm>
          <a:off x="467544" y="1561356"/>
          <a:ext cx="799465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Document" r:id="rId7" imgW="8525817" imgH="2377606" progId="Word.Document.8">
                  <p:embed/>
                </p:oleObj>
              </mc:Choice>
              <mc:Fallback>
                <p:oleObj name="Document" r:id="rId7" imgW="8525817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61356"/>
                        <a:ext cx="7994650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97804"/>
              </p:ext>
            </p:extLst>
          </p:nvPr>
        </p:nvGraphicFramePr>
        <p:xfrm>
          <a:off x="3059834" y="1129308"/>
          <a:ext cx="4349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Document" r:id="rId10" imgW="473098" imgH="441751" progId="Word.Document.8">
                  <p:embed/>
                </p:oleObj>
              </mc:Choice>
              <mc:Fallback>
                <p:oleObj name="Document" r:id="rId10" imgW="473098" imgH="441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4" y="1129308"/>
                        <a:ext cx="4349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75515"/>
              </p:ext>
            </p:extLst>
          </p:nvPr>
        </p:nvGraphicFramePr>
        <p:xfrm>
          <a:off x="683568" y="4009628"/>
          <a:ext cx="712879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Document" r:id="rId13" imgW="7558241" imgH="1189163" progId="Word.Document.8">
                  <p:embed/>
                </p:oleObj>
              </mc:Choice>
              <mc:Fallback>
                <p:oleObj name="Document" r:id="rId13" imgW="7558241" imgH="1189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09628"/>
                        <a:ext cx="712879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3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3089801" y="911701"/>
            <a:ext cx="2970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396313"/>
              </p:ext>
            </p:extLst>
          </p:nvPr>
        </p:nvGraphicFramePr>
        <p:xfrm>
          <a:off x="906696" y="1673489"/>
          <a:ext cx="7697752" cy="183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9218227" imgH="2198673" progId="Word.Document.8">
                  <p:embed/>
                </p:oleObj>
              </mc:Choice>
              <mc:Fallback>
                <p:oleObj name="Document" r:id="rId4" imgW="9218227" imgH="2198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96" y="1673489"/>
                        <a:ext cx="7697752" cy="18320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2852754" y="2625356"/>
            <a:ext cx="278608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zh-CN" altLang="en-US" sz="2400" dirty="0" smtClean="0"/>
              <a:t>－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zh-CN" altLang="en-US" sz="2400" dirty="0" smtClean="0"/>
              <a:t>＋</a:t>
            </a:r>
            <a:r>
              <a:rPr lang="en-US" sz="2400" i="1" dirty="0" smtClean="0"/>
              <a:t>n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≠0)</a:t>
            </a:r>
            <a:endParaRPr lang="zh-CN" altLang="en-US" sz="24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843808" y="2154414"/>
            <a:ext cx="2357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/>
              <a:t>ax</a:t>
            </a:r>
            <a:r>
              <a:rPr lang="en-US" sz="2400" baseline="30000" dirty="0" smtClean="0"/>
              <a:t>2</a:t>
            </a:r>
            <a:r>
              <a:rPr lang="zh-CN" altLang="en-US" sz="2400" dirty="0" smtClean="0"/>
              <a:t>＋</a:t>
            </a:r>
            <a:r>
              <a:rPr lang="en-US" sz="2400" i="1" dirty="0" err="1" smtClean="0"/>
              <a:t>bx</a:t>
            </a:r>
            <a:r>
              <a:rPr lang="zh-CN" altLang="en-US" sz="2400" dirty="0" smtClean="0"/>
              <a:t>＋</a:t>
            </a:r>
            <a:r>
              <a:rPr lang="en-US" sz="2400" i="1" dirty="0" smtClean="0"/>
              <a:t>c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≠0)</a:t>
            </a:r>
            <a:endParaRPr lang="zh-CN" altLang="en-US" sz="2400" dirty="0"/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2843808" y="3018912"/>
            <a:ext cx="292895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zh-CN" altLang="en-US" sz="2400" dirty="0" smtClean="0"/>
              <a:t>－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)(</a:t>
            </a:r>
            <a:r>
              <a:rPr lang="en-US" sz="2400" i="1" dirty="0" smtClean="0"/>
              <a:t>x</a:t>
            </a:r>
            <a:r>
              <a:rPr lang="zh-CN" altLang="en-US" sz="2400" dirty="0" smtClean="0"/>
              <a:t>－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)(</a:t>
            </a:r>
            <a:r>
              <a:rPr lang="en-US" sz="2400" i="1" dirty="0" smtClean="0"/>
              <a:t>a</a:t>
            </a:r>
            <a:r>
              <a:rPr lang="en-US" sz="2400" dirty="0" smtClean="0"/>
              <a:t>≠0)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37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/>
      <p:bldP spid="23" grpId="0"/>
      <p:bldP spid="28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292"/>
              </p:ext>
            </p:extLst>
          </p:nvPr>
        </p:nvGraphicFramePr>
        <p:xfrm>
          <a:off x="467544" y="625252"/>
          <a:ext cx="788779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Document" r:id="rId4" imgW="7998147" imgH="952266" progId="Word.Document.8">
                  <p:embed/>
                </p:oleObj>
              </mc:Choice>
              <mc:Fallback>
                <p:oleObj name="Document" r:id="rId4" imgW="7998147" imgH="9522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25252"/>
                        <a:ext cx="7887798" cy="936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9820"/>
              </p:ext>
            </p:extLst>
          </p:nvPr>
        </p:nvGraphicFramePr>
        <p:xfrm>
          <a:off x="5868144" y="985292"/>
          <a:ext cx="914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Document" r:id="rId7" imgW="974703" imgH="441751" progId="Word.Document.8">
                  <p:embed/>
                </p:oleObj>
              </mc:Choice>
              <mc:Fallback>
                <p:oleObj name="Document" r:id="rId7" imgW="974703" imgH="441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985292"/>
                        <a:ext cx="914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81567"/>
              </p:ext>
            </p:extLst>
          </p:nvPr>
        </p:nvGraphicFramePr>
        <p:xfrm>
          <a:off x="683570" y="1633364"/>
          <a:ext cx="787876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Document" r:id="rId10" imgW="8577973" imgH="1230926" progId="Word.Document.8">
                  <p:embed/>
                </p:oleObj>
              </mc:Choice>
              <mc:Fallback>
                <p:oleObj name="Document" r:id="rId10" imgW="8577973" imgH="1230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1633364"/>
                        <a:ext cx="7878763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1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2394"/>
              </p:ext>
            </p:extLst>
          </p:nvPr>
        </p:nvGraphicFramePr>
        <p:xfrm>
          <a:off x="179512" y="841277"/>
          <a:ext cx="8608324" cy="80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Document" r:id="rId4" imgW="7780532" imgH="792415" progId="Word.Document.8">
                  <p:embed/>
                </p:oleObj>
              </mc:Choice>
              <mc:Fallback>
                <p:oleObj name="Document" r:id="rId4" imgW="7780532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41277"/>
                        <a:ext cx="8608324" cy="803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29995" y="265213"/>
            <a:ext cx="7920038" cy="6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 smtClean="0">
                <a:latin typeface="Times New Roman"/>
                <a:ea typeface="宋体"/>
                <a:cs typeface="Times New Roman"/>
              </a:rPr>
              <a:t>思想方法　</a:t>
            </a:r>
            <a:r>
              <a:rPr lang="en-US" sz="2400" b="1" dirty="0" smtClean="0">
                <a:latin typeface="Times New Roman"/>
                <a:ea typeface="宋体"/>
              </a:rPr>
              <a:t>4.</a:t>
            </a:r>
            <a:r>
              <a:rPr lang="zh-CN" altLang="en-US" sz="2400" b="1" dirty="0" smtClean="0">
                <a:latin typeface="Times New Roman"/>
                <a:ea typeface="宋体"/>
                <a:cs typeface="Times New Roman"/>
              </a:rPr>
              <a:t>函数思想在方程问题中的应用</a:t>
            </a:r>
            <a:endParaRPr lang="zh-CN" altLang="zh-CN" sz="2400" b="1" dirty="0"/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371552"/>
              </p:ext>
            </p:extLst>
          </p:nvPr>
        </p:nvGraphicFramePr>
        <p:xfrm>
          <a:off x="3562350" y="1201738"/>
          <a:ext cx="22748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Document" r:id="rId7" imgW="2436156" imgH="521316" progId="Word.Document.8">
                  <p:embed/>
                </p:oleObj>
              </mc:Choice>
              <mc:Fallback>
                <p:oleObj name="Document" r:id="rId7" imgW="2436156" imgH="521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201738"/>
                        <a:ext cx="227488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94867"/>
              </p:ext>
            </p:extLst>
          </p:nvPr>
        </p:nvGraphicFramePr>
        <p:xfrm>
          <a:off x="512522" y="1705373"/>
          <a:ext cx="8154987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Document" r:id="rId10" imgW="9605258" imgH="4599681" progId="Word.Document.8">
                  <p:embed/>
                </p:oleObj>
              </mc:Choice>
              <mc:Fallback>
                <p:oleObj name="Document" r:id="rId10" imgW="9605258" imgH="4599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22" y="1705373"/>
                        <a:ext cx="8154987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9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85627"/>
              </p:ext>
            </p:extLst>
          </p:nvPr>
        </p:nvGraphicFramePr>
        <p:xfrm>
          <a:off x="467544" y="481237"/>
          <a:ext cx="79629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Document" r:id="rId4" imgW="9262470" imgH="865860" progId="Word.Document.8">
                  <p:embed/>
                </p:oleObj>
              </mc:Choice>
              <mc:Fallback>
                <p:oleObj name="Document" r:id="rId4" imgW="9262470" imgH="8658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1237"/>
                        <a:ext cx="796290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25079"/>
              </p:ext>
            </p:extLst>
          </p:nvPr>
        </p:nvGraphicFramePr>
        <p:xfrm>
          <a:off x="899592" y="1345332"/>
          <a:ext cx="67945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Document" r:id="rId7" imgW="8229070" imgH="1570069" progId="Word.Document.8">
                  <p:embed/>
                </p:oleObj>
              </mc:Choice>
              <mc:Fallback>
                <p:oleObj name="Document" r:id="rId7" imgW="8229070" imgH="1570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5332"/>
                        <a:ext cx="679450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00404"/>
              </p:ext>
            </p:extLst>
          </p:nvPr>
        </p:nvGraphicFramePr>
        <p:xfrm>
          <a:off x="6948264" y="841277"/>
          <a:ext cx="12652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Document" r:id="rId10" imgW="1400069" imgH="457952" progId="Word.Document.8">
                  <p:embed/>
                </p:oleObj>
              </mc:Choice>
              <mc:Fallback>
                <p:oleObj name="Document" r:id="rId10" imgW="1400069" imgH="457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841277"/>
                        <a:ext cx="12652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3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13449"/>
              </p:ext>
            </p:extLst>
          </p:nvPr>
        </p:nvGraphicFramePr>
        <p:xfrm>
          <a:off x="611560" y="1919288"/>
          <a:ext cx="7942262" cy="379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Document" r:id="rId4" imgW="9619645" imgH="4595000" progId="Word.Document.8">
                  <p:embed/>
                </p:oleObj>
              </mc:Choice>
              <mc:Fallback>
                <p:oleObj name="Document" r:id="rId4" imgW="9619645" imgH="4595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9288"/>
                        <a:ext cx="7942262" cy="379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23364"/>
              </p:ext>
            </p:extLst>
          </p:nvPr>
        </p:nvGraphicFramePr>
        <p:xfrm>
          <a:off x="251520" y="265212"/>
          <a:ext cx="8678996" cy="150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Document" r:id="rId7" imgW="9262470" imgH="1607872" progId="Word.Document.8">
                  <p:embed/>
                </p:oleObj>
              </mc:Choice>
              <mc:Fallback>
                <p:oleObj name="Document" r:id="rId7" imgW="9262470" imgH="16078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5212"/>
                        <a:ext cx="8678996" cy="150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02456"/>
              </p:ext>
            </p:extLst>
          </p:nvPr>
        </p:nvGraphicFramePr>
        <p:xfrm>
          <a:off x="4135440" y="1201738"/>
          <a:ext cx="10001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10" imgW="1142824" imgH="749212" progId="Word.Document.8">
                  <p:embed/>
                </p:oleObj>
              </mc:Choice>
              <mc:Fallback>
                <p:oleObj name="Document" r:id="rId10" imgW="1142824" imgH="7492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40" y="1201738"/>
                        <a:ext cx="10001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0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62289"/>
              </p:ext>
            </p:extLst>
          </p:nvPr>
        </p:nvGraphicFramePr>
        <p:xfrm>
          <a:off x="462918" y="337220"/>
          <a:ext cx="8258424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Document" r:id="rId4" imgW="9087299" imgH="2286159" progId="Word.Document.8">
                  <p:embed/>
                </p:oleObj>
              </mc:Choice>
              <mc:Fallback>
                <p:oleObj name="Document" r:id="rId4" imgW="9087299" imgH="2286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8" y="337220"/>
                        <a:ext cx="8258424" cy="1800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58693"/>
              </p:ext>
            </p:extLst>
          </p:nvPr>
        </p:nvGraphicFramePr>
        <p:xfrm>
          <a:off x="611560" y="2137421"/>
          <a:ext cx="7992888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7" imgW="8845585" imgH="4127688" progId="Word.Document.8">
                  <p:embed/>
                </p:oleObj>
              </mc:Choice>
              <mc:Fallback>
                <p:oleObj name="Document" r:id="rId7" imgW="8845585" imgH="4127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7421"/>
                        <a:ext cx="7992888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6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940"/>
              </p:ext>
            </p:extLst>
          </p:nvPr>
        </p:nvGraphicFramePr>
        <p:xfrm>
          <a:off x="828675" y="701675"/>
          <a:ext cx="741203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8845585" imgH="3771983" progId="Word.Document.8">
                  <p:embed/>
                </p:oleObj>
              </mc:Choice>
              <mc:Fallback>
                <p:oleObj name="Document" r:id="rId4" imgW="8845585" imgH="3771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701675"/>
                        <a:ext cx="7412038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3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23290"/>
              </p:ext>
            </p:extLst>
          </p:nvPr>
        </p:nvGraphicFramePr>
        <p:xfrm>
          <a:off x="467546" y="265213"/>
          <a:ext cx="8037513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Document" r:id="rId4" imgW="9107801" imgH="1767003" progId="Word.Document.8">
                  <p:embed/>
                </p:oleObj>
              </mc:Choice>
              <mc:Fallback>
                <p:oleObj name="Document" r:id="rId4" imgW="9107801" imgH="17670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265213"/>
                        <a:ext cx="8037513" cy="155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02868"/>
              </p:ext>
            </p:extLst>
          </p:nvPr>
        </p:nvGraphicFramePr>
        <p:xfrm>
          <a:off x="7956376" y="409228"/>
          <a:ext cx="266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Document" r:id="rId7" imgW="170962" imgH="396388" progId="Word.Document.8">
                  <p:embed/>
                </p:oleObj>
              </mc:Choice>
              <mc:Fallback>
                <p:oleObj name="Document" r:id="rId7" imgW="170962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409228"/>
                        <a:ext cx="266700" cy="563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64375"/>
              </p:ext>
            </p:extLst>
          </p:nvPr>
        </p:nvGraphicFramePr>
        <p:xfrm>
          <a:off x="425451" y="1924051"/>
          <a:ext cx="85058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10" imgW="8751705" imgH="2178512" progId="Word.Document.8">
                  <p:embed/>
                </p:oleObj>
              </mc:Choice>
              <mc:Fallback>
                <p:oleObj name="Document" r:id="rId10" imgW="8751705" imgH="2178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1" y="1924051"/>
                        <a:ext cx="8505825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1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757379"/>
              </p:ext>
            </p:extLst>
          </p:nvPr>
        </p:nvGraphicFramePr>
        <p:xfrm>
          <a:off x="467546" y="337220"/>
          <a:ext cx="808166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Document" r:id="rId4" imgW="8381220" imgH="2017221" progId="Word.Document.8">
                  <p:embed/>
                </p:oleObj>
              </mc:Choice>
              <mc:Fallback>
                <p:oleObj name="Document" r:id="rId4" imgW="8381220" imgH="2017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337220"/>
                        <a:ext cx="8081663" cy="19442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471637"/>
              </p:ext>
            </p:extLst>
          </p:nvPr>
        </p:nvGraphicFramePr>
        <p:xfrm>
          <a:off x="195103" y="2353445"/>
          <a:ext cx="8916791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7" imgW="10872818" imgH="3314751" progId="Word.Document.8">
                  <p:embed/>
                </p:oleObj>
              </mc:Choice>
              <mc:Fallback>
                <p:oleObj name="Document" r:id="rId7" imgW="10872818" imgH="3314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" y="2353445"/>
                        <a:ext cx="8916791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8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28457"/>
              </p:ext>
            </p:extLst>
          </p:nvPr>
        </p:nvGraphicFramePr>
        <p:xfrm>
          <a:off x="467544" y="481236"/>
          <a:ext cx="8421135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8181231" imgH="4279978" progId="Word.Document.8">
                  <p:embed/>
                </p:oleObj>
              </mc:Choice>
              <mc:Fallback>
                <p:oleObj name="Document" r:id="rId4" imgW="8181231" imgH="4279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1236"/>
                        <a:ext cx="8421135" cy="4392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9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30759"/>
              </p:ext>
            </p:extLst>
          </p:nvPr>
        </p:nvGraphicFramePr>
        <p:xfrm>
          <a:off x="539554" y="265212"/>
          <a:ext cx="7856163" cy="497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4" imgW="7472020" imgH="6189498" progId="Word.Document.8">
                  <p:embed/>
                </p:oleObj>
              </mc:Choice>
              <mc:Fallback>
                <p:oleObj name="Document" r:id="rId4" imgW="7472020" imgH="61894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4" y="265212"/>
                        <a:ext cx="7856163" cy="497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790575" y="661458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2" y="14650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2" y="165815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3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936169"/>
              </p:ext>
            </p:extLst>
          </p:nvPr>
        </p:nvGraphicFramePr>
        <p:xfrm>
          <a:off x="4857718" y="2497460"/>
          <a:ext cx="21336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7" imgW="2161462" imgH="1644595" progId="Word.Document.8">
                  <p:embed/>
                </p:oleObj>
              </mc:Choice>
              <mc:Fallback>
                <p:oleObj name="Document" r:id="rId7" imgW="2161462" imgH="1644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18" y="2497460"/>
                        <a:ext cx="2133600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35543"/>
              </p:ext>
            </p:extLst>
          </p:nvPr>
        </p:nvGraphicFramePr>
        <p:xfrm>
          <a:off x="4718026" y="2865234"/>
          <a:ext cx="2987675" cy="13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Document" r:id="rId10" imgW="3028642" imgH="1631994" progId="Word.Document.8">
                  <p:embed/>
                </p:oleObj>
              </mc:Choice>
              <mc:Fallback>
                <p:oleObj name="Document" r:id="rId10" imgW="3028642" imgH="1631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26" y="2865234"/>
                        <a:ext cx="2987675" cy="1330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69384"/>
              </p:ext>
            </p:extLst>
          </p:nvPr>
        </p:nvGraphicFramePr>
        <p:xfrm>
          <a:off x="3563888" y="3149649"/>
          <a:ext cx="2097088" cy="13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r:id="rId13" imgW="2167581" imgH="1644595" progId="Word.Document.8">
                  <p:embed/>
                </p:oleObj>
              </mc:Choice>
              <mc:Fallback>
                <p:oleObj name="Document" r:id="rId13" imgW="2167581" imgH="1644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149649"/>
                        <a:ext cx="2097088" cy="1330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120109"/>
              </p:ext>
            </p:extLst>
          </p:nvPr>
        </p:nvGraphicFramePr>
        <p:xfrm>
          <a:off x="6154714" y="3600771"/>
          <a:ext cx="2122488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cument" r:id="rId16" imgW="2167581" imgH="1644595" progId="Word.Document.8">
                  <p:embed/>
                </p:oleObj>
              </mc:Choice>
              <mc:Fallback>
                <p:oleObj name="Document" r:id="rId16" imgW="2167581" imgH="1644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14" y="3600771"/>
                        <a:ext cx="2122488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40559"/>
              </p:ext>
            </p:extLst>
          </p:nvPr>
        </p:nvGraphicFramePr>
        <p:xfrm>
          <a:off x="4499994" y="4248412"/>
          <a:ext cx="8016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19" imgW="832946" imgH="696649" progId="Word.Document.8">
                  <p:embed/>
                </p:oleObj>
              </mc:Choice>
              <mc:Fallback>
                <p:oleObj name="Document" r:id="rId19" imgW="832946" imgH="696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4" y="4248412"/>
                        <a:ext cx="801687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1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55650" y="756708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809625" y="1814924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09625" y="1814924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09625" y="1814924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-107950" y="174348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-107950" y="174348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-107950" y="174348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917577" y="189496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917577" y="189496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917577" y="189496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2" y="182352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2" y="182352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2" y="182352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54078" y="772585"/>
          <a:ext cx="7851775" cy="487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文档" r:id="rId4" imgW="8073323" imgH="6028260" progId="Word.Document.12">
                  <p:embed/>
                </p:oleObj>
              </mc:Choice>
              <mc:Fallback>
                <p:oleObj name="文档" r:id="rId4" imgW="8073323" imgH="60282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8" y="772585"/>
                        <a:ext cx="7851775" cy="4876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>
            <a:spLocks/>
          </p:cNvSpPr>
          <p:nvPr/>
        </p:nvSpPr>
        <p:spPr bwMode="auto">
          <a:xfrm>
            <a:off x="6056336" y="2024058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9" name="标题 1"/>
          <p:cNvSpPr>
            <a:spLocks/>
          </p:cNvSpPr>
          <p:nvPr/>
        </p:nvSpPr>
        <p:spPr bwMode="auto">
          <a:xfrm>
            <a:off x="3643306" y="3651258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 smtClean="0"/>
              <a:t> {</a:t>
            </a:r>
            <a:r>
              <a:rPr lang="en-US" i="1" dirty="0" smtClean="0"/>
              <a:t>y</a:t>
            </a:r>
            <a:r>
              <a:rPr lang="en-US" dirty="0" smtClean="0"/>
              <a:t>|</a:t>
            </a:r>
            <a:r>
              <a:rPr lang="en-US" i="1" dirty="0" smtClean="0"/>
              <a:t>y</a:t>
            </a:r>
            <a:r>
              <a:rPr lang="en-US" dirty="0" smtClean="0"/>
              <a:t>≥0}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0" name="标题 1"/>
          <p:cNvSpPr>
            <a:spLocks/>
          </p:cNvSpPr>
          <p:nvPr/>
        </p:nvSpPr>
        <p:spPr bwMode="auto">
          <a:xfrm>
            <a:off x="7199344" y="3294068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dirty="0" smtClean="0"/>
              <a:t>|</a:t>
            </a:r>
            <a:r>
              <a:rPr lang="en-US" i="1" dirty="0" smtClean="0"/>
              <a:t>x</a:t>
            </a:r>
            <a:r>
              <a:rPr lang="en-US" dirty="0" smtClean="0"/>
              <a:t>≠0}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1" name="标题 1"/>
          <p:cNvSpPr>
            <a:spLocks/>
          </p:cNvSpPr>
          <p:nvPr/>
        </p:nvSpPr>
        <p:spPr bwMode="auto">
          <a:xfrm>
            <a:off x="3913196" y="734207"/>
            <a:ext cx="215900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i="1" dirty="0" smtClean="0"/>
              <a:t>y</a:t>
            </a:r>
            <a:r>
              <a:rPr lang="zh-CN" altLang="en-US" dirty="0" smtClean="0"/>
              <a:t>＝</a:t>
            </a:r>
            <a:r>
              <a:rPr lang="en-US" i="1" dirty="0" err="1" smtClean="0"/>
              <a:t>x</a:t>
            </a:r>
            <a:r>
              <a:rPr lang="en-US" altLang="zh-CN" i="1" baseline="30000" dirty="0" err="1" smtClean="0"/>
              <a:t>α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2" name="标题 1"/>
          <p:cNvSpPr>
            <a:spLocks/>
          </p:cNvSpPr>
          <p:nvPr/>
        </p:nvSpPr>
        <p:spPr bwMode="auto">
          <a:xfrm>
            <a:off x="5786446" y="3294068"/>
            <a:ext cx="244475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 smtClean="0"/>
              <a:t> {</a:t>
            </a:r>
            <a:r>
              <a:rPr lang="en-US" i="1" dirty="0" smtClean="0"/>
              <a:t>x</a:t>
            </a:r>
            <a:r>
              <a:rPr lang="en-US" dirty="0" smtClean="0"/>
              <a:t>|</a:t>
            </a:r>
            <a:r>
              <a:rPr lang="en-US" i="1" dirty="0" smtClean="0"/>
              <a:t>x</a:t>
            </a:r>
            <a:r>
              <a:rPr lang="en-US" dirty="0" smtClean="0"/>
              <a:t>≥0}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3" name="标题 1"/>
          <p:cNvSpPr>
            <a:spLocks/>
          </p:cNvSpPr>
          <p:nvPr/>
        </p:nvSpPr>
        <p:spPr bwMode="auto">
          <a:xfrm>
            <a:off x="5770584" y="36314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 smtClean="0"/>
              <a:t> {</a:t>
            </a:r>
            <a:r>
              <a:rPr lang="en-US" i="1" dirty="0" smtClean="0"/>
              <a:t>y</a:t>
            </a:r>
            <a:r>
              <a:rPr lang="en-US" dirty="0" smtClean="0"/>
              <a:t>|</a:t>
            </a:r>
            <a:r>
              <a:rPr lang="en-US" i="1" dirty="0" smtClean="0"/>
              <a:t>y</a:t>
            </a:r>
            <a:r>
              <a:rPr lang="en-US" dirty="0" smtClean="0"/>
              <a:t>≥0}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4" name="标题 1"/>
          <p:cNvSpPr>
            <a:spLocks/>
          </p:cNvSpPr>
          <p:nvPr/>
        </p:nvSpPr>
        <p:spPr bwMode="auto">
          <a:xfrm>
            <a:off x="6913592" y="36314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 smtClean="0"/>
              <a:t> {</a:t>
            </a:r>
            <a:r>
              <a:rPr lang="en-US" i="1" dirty="0" err="1" smtClean="0"/>
              <a:t>y</a:t>
            </a:r>
            <a:r>
              <a:rPr lang="en-US" dirty="0" err="1" smtClean="0"/>
              <a:t>|</a:t>
            </a:r>
            <a:r>
              <a:rPr lang="en-US" i="1" dirty="0" err="1" smtClean="0"/>
              <a:t>y</a:t>
            </a:r>
            <a:r>
              <a:rPr lang="zh-CN" altLang="en-US" dirty="0" smtClean="0"/>
              <a:t>≠</a:t>
            </a:r>
            <a:r>
              <a:rPr lang="en-US" dirty="0" smtClean="0"/>
              <a:t>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7" name="标题 1"/>
          <p:cNvSpPr>
            <a:spLocks/>
          </p:cNvSpPr>
          <p:nvPr/>
        </p:nvSpPr>
        <p:spPr bwMode="auto">
          <a:xfrm>
            <a:off x="3055940" y="4008448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奇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3" name="标题 1"/>
          <p:cNvSpPr>
            <a:spLocks/>
          </p:cNvSpPr>
          <p:nvPr/>
        </p:nvSpPr>
        <p:spPr bwMode="auto">
          <a:xfrm>
            <a:off x="4127510" y="4008448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偶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4" name="标题 1"/>
          <p:cNvSpPr>
            <a:spLocks/>
          </p:cNvSpPr>
          <p:nvPr/>
        </p:nvSpPr>
        <p:spPr bwMode="auto">
          <a:xfrm>
            <a:off x="5286380" y="398860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奇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6" name="标题 1"/>
          <p:cNvSpPr>
            <a:spLocks/>
          </p:cNvSpPr>
          <p:nvPr/>
        </p:nvSpPr>
        <p:spPr bwMode="auto">
          <a:xfrm>
            <a:off x="6000760" y="398860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非奇非偶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7" name="标题 1"/>
          <p:cNvSpPr>
            <a:spLocks/>
          </p:cNvSpPr>
          <p:nvPr/>
        </p:nvSpPr>
        <p:spPr bwMode="auto">
          <a:xfrm>
            <a:off x="7342220" y="398860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奇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8" name="标题 1"/>
          <p:cNvSpPr>
            <a:spLocks/>
          </p:cNvSpPr>
          <p:nvPr/>
        </p:nvSpPr>
        <p:spPr bwMode="auto">
          <a:xfrm>
            <a:off x="3857620" y="4484703"/>
            <a:ext cx="128588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50" dirty="0" smtClean="0"/>
              <a:t>在</a:t>
            </a:r>
            <a:r>
              <a:rPr lang="en-US" sz="1050" dirty="0" smtClean="0"/>
              <a:t>(</a:t>
            </a:r>
            <a:r>
              <a:rPr lang="zh-CN" altLang="en-US" sz="1050" dirty="0" smtClean="0"/>
              <a:t>－</a:t>
            </a:r>
            <a:r>
              <a:rPr lang="en-US" sz="1050" dirty="0" smtClean="0"/>
              <a:t>∞</a:t>
            </a:r>
            <a:r>
              <a:rPr lang="zh-CN" altLang="en-US" sz="1050" dirty="0" smtClean="0"/>
              <a:t>，</a:t>
            </a:r>
            <a:r>
              <a:rPr lang="en-US" sz="1050" dirty="0" smtClean="0"/>
              <a:t>0]</a:t>
            </a:r>
            <a:r>
              <a:rPr lang="zh-CN" altLang="en-US" sz="1050" dirty="0" smtClean="0"/>
              <a:t>上</a:t>
            </a:r>
            <a:endParaRPr lang="en-US" altLang="zh-CN" sz="1050" dirty="0" smtClean="0"/>
          </a:p>
          <a:p>
            <a:pPr>
              <a:buFontTx/>
              <a:buNone/>
            </a:pPr>
            <a:r>
              <a:rPr lang="zh-CN" altLang="en-US" sz="1050" dirty="0" smtClean="0"/>
              <a:t>单调递减，在</a:t>
            </a:r>
            <a:r>
              <a:rPr lang="en-US" sz="1050" dirty="0" smtClean="0"/>
              <a:t>(0</a:t>
            </a:r>
            <a:r>
              <a:rPr lang="zh-CN" altLang="en-US" sz="1050" dirty="0" smtClean="0"/>
              <a:t>，</a:t>
            </a:r>
            <a:endParaRPr lang="en-US" altLang="zh-CN" sz="1050" dirty="0" smtClean="0"/>
          </a:p>
          <a:p>
            <a:pPr>
              <a:buFontTx/>
              <a:buNone/>
            </a:pPr>
            <a:r>
              <a:rPr lang="zh-CN" altLang="en-US" sz="1050" dirty="0" smtClean="0"/>
              <a:t>＋</a:t>
            </a:r>
            <a:r>
              <a:rPr lang="en-US" sz="1050" dirty="0" smtClean="0"/>
              <a:t>∞)</a:t>
            </a:r>
            <a:r>
              <a:rPr lang="zh-CN" altLang="en-US" sz="1050" dirty="0" smtClean="0"/>
              <a:t>上单调递增</a:t>
            </a:r>
            <a:endParaRPr lang="zh-CN" altLang="en-US" sz="1050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9" name="标题 1"/>
          <p:cNvSpPr>
            <a:spLocks/>
          </p:cNvSpPr>
          <p:nvPr/>
        </p:nvSpPr>
        <p:spPr bwMode="auto">
          <a:xfrm>
            <a:off x="5214942" y="4425171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增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50" name="标题 1"/>
          <p:cNvSpPr>
            <a:spLocks/>
          </p:cNvSpPr>
          <p:nvPr/>
        </p:nvSpPr>
        <p:spPr bwMode="auto">
          <a:xfrm>
            <a:off x="6429388" y="4425171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增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51" name="标题 1"/>
          <p:cNvSpPr>
            <a:spLocks/>
          </p:cNvSpPr>
          <p:nvPr/>
        </p:nvSpPr>
        <p:spPr bwMode="auto">
          <a:xfrm>
            <a:off x="7072330" y="448470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200" dirty="0" smtClean="0"/>
              <a:t>在</a:t>
            </a:r>
            <a:r>
              <a:rPr lang="en-US" sz="1200" dirty="0" smtClean="0"/>
              <a:t>(</a:t>
            </a:r>
            <a:r>
              <a:rPr lang="zh-CN" altLang="en-US" sz="1200" dirty="0" smtClean="0"/>
              <a:t>－∞，</a:t>
            </a:r>
            <a:r>
              <a:rPr lang="en-US" sz="1200" dirty="0" smtClean="0"/>
              <a:t>0)</a:t>
            </a:r>
            <a:r>
              <a:rPr lang="zh-CN" altLang="en-US" sz="1200" dirty="0" smtClean="0"/>
              <a:t>，</a:t>
            </a:r>
            <a:r>
              <a:rPr lang="en-US" sz="1200" dirty="0" smtClean="0"/>
              <a:t>(0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>
              <a:buFontTx/>
              <a:buNone/>
            </a:pPr>
            <a:r>
              <a:rPr lang="zh-CN" altLang="en-US" sz="1200" dirty="0" smtClean="0"/>
              <a:t>＋</a:t>
            </a:r>
            <a:r>
              <a:rPr lang="en-US" sz="1200" dirty="0" smtClean="0"/>
              <a:t>∞)</a:t>
            </a:r>
            <a:r>
              <a:rPr lang="zh-CN" altLang="en-US" sz="1200" dirty="0" smtClean="0"/>
              <a:t>上为减函数</a:t>
            </a:r>
            <a:endParaRPr lang="zh-CN" altLang="en-US" sz="1200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53" name="标题 1"/>
          <p:cNvSpPr>
            <a:spLocks/>
          </p:cNvSpPr>
          <p:nvPr/>
        </p:nvSpPr>
        <p:spPr bwMode="auto">
          <a:xfrm>
            <a:off x="5000628" y="4941108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（</a:t>
            </a:r>
            <a:r>
              <a:rPr lang="en-US" altLang="zh-CN" i="1" dirty="0" smtClean="0">
                <a:solidFill>
                  <a:srgbClr val="990033"/>
                </a:solidFill>
                <a:latin typeface="Times New Roman" pitchFamily="18" charset="0"/>
              </a:rPr>
              <a:t>1,1</a:t>
            </a: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）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33" grpId="0"/>
      <p:bldP spid="34" grpId="0"/>
      <p:bldP spid="37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3203575" y="265212"/>
            <a:ext cx="2484438" cy="394229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27086"/>
              </p:ext>
            </p:extLst>
          </p:nvPr>
        </p:nvGraphicFramePr>
        <p:xfrm>
          <a:off x="683570" y="667953"/>
          <a:ext cx="8067427" cy="166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4" imgW="9424332" imgH="1976538" progId="Word.Document.8">
                  <p:embed/>
                </p:oleObj>
              </mc:Choice>
              <mc:Fallback>
                <p:oleObj name="Document" r:id="rId4" imgW="9424332" imgH="19765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667953"/>
                        <a:ext cx="8067427" cy="16604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04111"/>
              </p:ext>
            </p:extLst>
          </p:nvPr>
        </p:nvGraphicFramePr>
        <p:xfrm>
          <a:off x="7956378" y="1345332"/>
          <a:ext cx="2936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7" imgW="324973" imgH="414749" progId="Word.Document.8">
                  <p:embed/>
                </p:oleObj>
              </mc:Choice>
              <mc:Fallback>
                <p:oleObj name="Document" r:id="rId7" imgW="324973" imgH="414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8" y="1345332"/>
                        <a:ext cx="29368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47250"/>
              </p:ext>
            </p:extLst>
          </p:nvPr>
        </p:nvGraphicFramePr>
        <p:xfrm>
          <a:off x="395536" y="2303729"/>
          <a:ext cx="8568952" cy="329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10" imgW="10666713" imgH="4557198" progId="Word.Document.8">
                  <p:embed/>
                </p:oleObj>
              </mc:Choice>
              <mc:Fallback>
                <p:oleObj name="Document" r:id="rId10" imgW="10666713" imgH="45571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03729"/>
                        <a:ext cx="8568952" cy="329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0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9193"/>
              </p:ext>
            </p:extLst>
          </p:nvPr>
        </p:nvGraphicFramePr>
        <p:xfrm>
          <a:off x="395290" y="338138"/>
          <a:ext cx="8421687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4" imgW="8990901" imgH="2025501" progId="Word.Document.8">
                  <p:embed/>
                </p:oleObj>
              </mc:Choice>
              <mc:Fallback>
                <p:oleObj name="Document" r:id="rId4" imgW="8990901" imgH="20255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0" y="338138"/>
                        <a:ext cx="8421687" cy="1897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64400"/>
              </p:ext>
            </p:extLst>
          </p:nvPr>
        </p:nvGraphicFramePr>
        <p:xfrm>
          <a:off x="6012160" y="1129308"/>
          <a:ext cx="384678" cy="35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7" imgW="374025" imgH="396388" progId="Word.Document.8">
                  <p:embed/>
                </p:oleObj>
              </mc:Choice>
              <mc:Fallback>
                <p:oleObj name="Document" r:id="rId7" imgW="374025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129308"/>
                        <a:ext cx="384678" cy="3593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441758"/>
              </p:ext>
            </p:extLst>
          </p:nvPr>
        </p:nvGraphicFramePr>
        <p:xfrm>
          <a:off x="395536" y="2281436"/>
          <a:ext cx="8189762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10" imgW="8218279" imgH="3566409" progId="Word.Document.8">
                  <p:embed/>
                </p:oleObj>
              </mc:Choice>
              <mc:Fallback>
                <p:oleObj name="Document" r:id="rId10" imgW="8218279" imgH="3566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81436"/>
                        <a:ext cx="8189762" cy="33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19732"/>
              </p:ext>
            </p:extLst>
          </p:nvPr>
        </p:nvGraphicFramePr>
        <p:xfrm>
          <a:off x="467544" y="121196"/>
          <a:ext cx="8161392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4" imgW="8398845" imgH="2141069" progId="Word.Document.8">
                  <p:embed/>
                </p:oleObj>
              </mc:Choice>
              <mc:Fallback>
                <p:oleObj name="Document" r:id="rId4" imgW="8398845" imgH="2141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1196"/>
                        <a:ext cx="8161392" cy="16561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60993"/>
              </p:ext>
            </p:extLst>
          </p:nvPr>
        </p:nvGraphicFramePr>
        <p:xfrm>
          <a:off x="6156178" y="841277"/>
          <a:ext cx="288031" cy="48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7" imgW="276281" imgH="451111" progId="Word.Document.8">
                  <p:embed/>
                </p:oleObj>
              </mc:Choice>
              <mc:Fallback>
                <p:oleObj name="Document" r:id="rId7" imgW="276281" imgH="4511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8" y="841277"/>
                        <a:ext cx="288031" cy="4855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671036"/>
              </p:ext>
            </p:extLst>
          </p:nvPr>
        </p:nvGraphicFramePr>
        <p:xfrm>
          <a:off x="251520" y="1633365"/>
          <a:ext cx="8496944" cy="408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10" imgW="8947738" imgH="5548707" progId="Word.Document.8">
                  <p:embed/>
                </p:oleObj>
              </mc:Choice>
              <mc:Fallback>
                <p:oleObj name="Document" r:id="rId10" imgW="8947738" imgH="55487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33365"/>
                        <a:ext cx="8496944" cy="4081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7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3262"/>
              </p:ext>
            </p:extLst>
          </p:nvPr>
        </p:nvGraphicFramePr>
        <p:xfrm>
          <a:off x="611560" y="1705372"/>
          <a:ext cx="7974186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Document" r:id="rId4" imgW="8419348" imgH="850379" progId="Word.Document.8">
                  <p:embed/>
                </p:oleObj>
              </mc:Choice>
              <mc:Fallback>
                <p:oleObj name="Document" r:id="rId4" imgW="8419348" imgH="850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5372"/>
                        <a:ext cx="7974186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263261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en-US" sz="2400" b="1" dirty="0" smtClean="0">
                <a:ea typeface="黑体" pitchFamily="49" charset="-122"/>
              </a:rPr>
              <a:t>链接教材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61965"/>
              </p:ext>
            </p:extLst>
          </p:nvPr>
        </p:nvGraphicFramePr>
        <p:xfrm>
          <a:off x="4300788" y="1993404"/>
          <a:ext cx="28908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Document" r:id="rId7" imgW="3208775" imgH="462992" progId="Word.Document.8">
                  <p:embed/>
                </p:oleObj>
              </mc:Choice>
              <mc:Fallback>
                <p:oleObj name="Document" r:id="rId7" imgW="3208775" imgH="462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788" y="1993404"/>
                        <a:ext cx="28908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51301"/>
              </p:ext>
            </p:extLst>
          </p:nvPr>
        </p:nvGraphicFramePr>
        <p:xfrm>
          <a:off x="611562" y="2497460"/>
          <a:ext cx="77565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Document" r:id="rId10" imgW="8967521" imgH="1188803" progId="Word.Document.8">
                  <p:embed/>
                </p:oleObj>
              </mc:Choice>
              <mc:Fallback>
                <p:oleObj name="Document" r:id="rId10" imgW="8967521" imgH="11888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2" y="2497460"/>
                        <a:ext cx="77565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743233"/>
              </p:ext>
            </p:extLst>
          </p:nvPr>
        </p:nvGraphicFramePr>
        <p:xfrm>
          <a:off x="683570" y="3577580"/>
          <a:ext cx="77438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Document" r:id="rId13" imgW="8592361" imgH="1140199" progId="Word.Document.8">
                  <p:embed/>
                </p:oleObj>
              </mc:Choice>
              <mc:Fallback>
                <p:oleObj name="Document" r:id="rId13" imgW="8592361" imgH="1140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3577580"/>
                        <a:ext cx="77438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041148"/>
              </p:ext>
            </p:extLst>
          </p:nvPr>
        </p:nvGraphicFramePr>
        <p:xfrm>
          <a:off x="1331640" y="3964979"/>
          <a:ext cx="406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Document" r:id="rId16" imgW="453735" imgH="792415" progId="Word.Document.8">
                  <p:embed/>
                </p:oleObj>
              </mc:Choice>
              <mc:Fallback>
                <p:oleObj name="Document" r:id="rId16" imgW="453735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64979"/>
                        <a:ext cx="4064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1639"/>
              </p:ext>
            </p:extLst>
          </p:nvPr>
        </p:nvGraphicFramePr>
        <p:xfrm>
          <a:off x="698751" y="4657701"/>
          <a:ext cx="75072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Document" r:id="rId19" imgW="8220078" imgH="792415" progId="Word.Document.8">
                  <p:embed/>
                </p:oleObj>
              </mc:Choice>
              <mc:Fallback>
                <p:oleObj name="Document" r:id="rId19" imgW="8220078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51" y="4657701"/>
                        <a:ext cx="75072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7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64756"/>
              </p:ext>
            </p:extLst>
          </p:nvPr>
        </p:nvGraphicFramePr>
        <p:xfrm>
          <a:off x="3779912" y="69726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4" imgW="393141" imgH="396388" progId="Word.Document.8">
                  <p:embed/>
                </p:oleObj>
              </mc:Choice>
              <mc:Fallback>
                <p:oleObj name="Document" r:id="rId4" imgW="393141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697261"/>
                        <a:ext cx="360362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128119"/>
              </p:ext>
            </p:extLst>
          </p:nvPr>
        </p:nvGraphicFramePr>
        <p:xfrm>
          <a:off x="395538" y="337220"/>
          <a:ext cx="8151813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7" imgW="8930832" imgH="2473732" progId="Word.Document.8">
                  <p:embed/>
                </p:oleObj>
              </mc:Choice>
              <mc:Fallback>
                <p:oleObj name="Document" r:id="rId7" imgW="8930832" imgH="24737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8" y="337220"/>
                        <a:ext cx="8151813" cy="224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57736"/>
              </p:ext>
            </p:extLst>
          </p:nvPr>
        </p:nvGraphicFramePr>
        <p:xfrm>
          <a:off x="683568" y="2641476"/>
          <a:ext cx="66373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10" imgW="7363647" imgH="801776" progId="Word.Document.8">
                  <p:embed/>
                </p:oleObj>
              </mc:Choice>
              <mc:Fallback>
                <p:oleObj name="Document" r:id="rId10" imgW="7363647" imgH="801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41476"/>
                        <a:ext cx="663733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0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全屏显示(16:10)</PresentationFormat>
  <Paragraphs>40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宋体</vt:lpstr>
      <vt:lpstr>幼圆</vt:lpstr>
      <vt:lpstr>Arial</vt:lpstr>
      <vt:lpstr>Calibri</vt:lpstr>
      <vt:lpstr>Times New Roman</vt:lpstr>
      <vt:lpstr>Office 主题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2016-08-11T14:22:25Z</dcterms:created>
  <dcterms:modified xsi:type="dcterms:W3CDTF">2016-08-12T07:41:37Z</dcterms:modified>
</cp:coreProperties>
</file>