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62.emf"/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Microsoft_Word_97_-_2003_Document37.doc"/><Relationship Id="rId18" Type="http://schemas.openxmlformats.org/officeDocument/2006/relationships/image" Target="../media/image40.emf"/><Relationship Id="rId3" Type="http://schemas.openxmlformats.org/officeDocument/2006/relationships/oleObject" Target="../embeddings/Microsoft_Word_97_-_2003_Document32.doc"/><Relationship Id="rId7" Type="http://schemas.openxmlformats.org/officeDocument/2006/relationships/oleObject" Target="../embeddings/Microsoft_Word_97_-_2003_Document34.doc"/><Relationship Id="rId12" Type="http://schemas.openxmlformats.org/officeDocument/2006/relationships/image" Target="../media/image37.emf"/><Relationship Id="rId17" Type="http://schemas.openxmlformats.org/officeDocument/2006/relationships/oleObject" Target="../embeddings/Microsoft_Word_97_-_2003_Document3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11" Type="http://schemas.openxmlformats.org/officeDocument/2006/relationships/oleObject" Target="../embeddings/Microsoft_Word_97_-_2003_Document36.doc"/><Relationship Id="rId5" Type="http://schemas.openxmlformats.org/officeDocument/2006/relationships/oleObject" Target="../embeddings/Microsoft_Word_97_-_2003_Document33.doc"/><Relationship Id="rId15" Type="http://schemas.openxmlformats.org/officeDocument/2006/relationships/oleObject" Target="../embeddings/Microsoft_Word_97_-_2003_Document38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Document35.doc"/><Relationship Id="rId1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Microsoft_Word_97_-_2003_Document45.doc"/><Relationship Id="rId3" Type="http://schemas.openxmlformats.org/officeDocument/2006/relationships/oleObject" Target="../embeddings/Microsoft_Word_97_-_2003_Document40.doc"/><Relationship Id="rId7" Type="http://schemas.openxmlformats.org/officeDocument/2006/relationships/oleObject" Target="../embeddings/Microsoft_Word_97_-_2003_Document42.doc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Microsoft_Word_97_-_2003_Document44.doc"/><Relationship Id="rId5" Type="http://schemas.openxmlformats.org/officeDocument/2006/relationships/oleObject" Target="../embeddings/Microsoft_Word_97_-_2003_Document41.doc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Microsoft_Word_97_-_2003_Document43.doc"/><Relationship Id="rId1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Document46.doc"/><Relationship Id="rId7" Type="http://schemas.openxmlformats.org/officeDocument/2006/relationships/oleObject" Target="../embeddings/Microsoft_Word_97_-_2003_Document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Document47.doc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Document50.doc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Document53.doc"/><Relationship Id="rId4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Document55.doc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Microsoft_Word_97_-_2003_Document56.doc"/><Relationship Id="rId7" Type="http://schemas.openxmlformats.org/officeDocument/2006/relationships/oleObject" Target="../embeddings/Microsoft_Word_97_-_2003_Document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Document57.doc"/><Relationship Id="rId4" Type="http://schemas.openxmlformats.org/officeDocument/2006/relationships/image" Target="../media/image5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Document59.doc"/><Relationship Id="rId7" Type="http://schemas.openxmlformats.org/officeDocument/2006/relationships/oleObject" Target="../embeddings/Microsoft_Word_97_-_2003_Document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Document60.doc"/><Relationship Id="rId4" Type="http://schemas.openxmlformats.org/officeDocument/2006/relationships/image" Target="../media/image6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Microsoft_Word_97_-_2003_Document62.doc"/><Relationship Id="rId7" Type="http://schemas.openxmlformats.org/officeDocument/2006/relationships/oleObject" Target="../embeddings/Microsoft_Word_97_-_2003_Document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Document63.doc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Document6.doc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Microsoft_Word_97_-_2003_Document3.doc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Document5.doc"/><Relationship Id="rId5" Type="http://schemas.openxmlformats.org/officeDocument/2006/relationships/oleObject" Target="../embeddings/Microsoft_Word_97_-_2003_Document2.doc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Document4.doc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Document65.doc"/><Relationship Id="rId7" Type="http://schemas.openxmlformats.org/officeDocument/2006/relationships/oleObject" Target="../embeddings/Microsoft_Word_97_-_2003_Document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Document66.doc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Microsoft_Word_97_-_2003_Document68.doc"/><Relationship Id="rId7" Type="http://schemas.openxmlformats.org/officeDocument/2006/relationships/oleObject" Target="../embeddings/Microsoft_Word_97_-_2003_Document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Document69.doc"/><Relationship Id="rId4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Document71.doc"/><Relationship Id="rId7" Type="http://schemas.openxmlformats.org/officeDocument/2006/relationships/oleObject" Target="../embeddings/Microsoft_Word_97_-_2003_Document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emf"/><Relationship Id="rId11" Type="http://schemas.openxmlformats.org/officeDocument/2006/relationships/image" Target="../media/image75.png"/><Relationship Id="rId5" Type="http://schemas.openxmlformats.org/officeDocument/2006/relationships/oleObject" Target="../embeddings/Microsoft_Word_97_-_2003_Document72.doc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Microsoft_Word_97_-_2003_Document74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Document75.doc"/><Relationship Id="rId7" Type="http://schemas.openxmlformats.org/officeDocument/2006/relationships/oleObject" Target="../embeddings/Microsoft_Word_97_-_2003_Document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Document76.doc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Microsoft_Word_97_-_2003_Document78.doc"/><Relationship Id="rId7" Type="http://schemas.openxmlformats.org/officeDocument/2006/relationships/oleObject" Target="../embeddings/Microsoft_Word_97_-_2003_Document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Document79.doc"/><Relationship Id="rId4" Type="http://schemas.openxmlformats.org/officeDocument/2006/relationships/image" Target="../media/image7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Document81.doc"/><Relationship Id="rId7" Type="http://schemas.openxmlformats.org/officeDocument/2006/relationships/oleObject" Target="../embeddings/Microsoft_Word_97_-_2003_Document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Document82.doc"/><Relationship Id="rId10" Type="http://schemas.openxmlformats.org/officeDocument/2006/relationships/image" Target="../media/image83.emf"/><Relationship Id="rId4" Type="http://schemas.openxmlformats.org/officeDocument/2006/relationships/image" Target="../media/image81.emf"/><Relationship Id="rId9" Type="http://schemas.openxmlformats.org/officeDocument/2006/relationships/oleObject" Target="../embeddings/Microsoft_Word_97_-_2003_Document84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Document85.doc"/><Relationship Id="rId7" Type="http://schemas.openxmlformats.org/officeDocument/2006/relationships/oleObject" Target="../embeddings/Microsoft_Word_97_-_2003_Document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Document86.doc"/><Relationship Id="rId4" Type="http://schemas.openxmlformats.org/officeDocument/2006/relationships/image" Target="../media/image8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Document89.doc"/><Relationship Id="rId4" Type="http://schemas.openxmlformats.org/officeDocument/2006/relationships/image" Target="../media/image8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92.doc"/><Relationship Id="rId3" Type="http://schemas.openxmlformats.org/officeDocument/2006/relationships/image" Target="../media/image91.png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Document91.doc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Document90.doc"/><Relationship Id="rId9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Microsoft_Word_97_-_2003_Document93.doc"/><Relationship Id="rId7" Type="http://schemas.openxmlformats.org/officeDocument/2006/relationships/oleObject" Target="../embeddings/Microsoft_Word_97_-_2003_Document9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Document94.doc"/><Relationship Id="rId4" Type="http://schemas.openxmlformats.org/officeDocument/2006/relationships/image" Target="../media/image9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Document7.doc"/><Relationship Id="rId7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Document8.doc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Microsoft_Word_97_-_2003_Document11.doc"/><Relationship Id="rId7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Document12.doc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Microsoft_Word_97_-_2003_Document1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Microsoft_Word_97_-_2003_Document21.doc"/><Relationship Id="rId3" Type="http://schemas.openxmlformats.org/officeDocument/2006/relationships/oleObject" Target="../embeddings/Microsoft_Word_97_-_2003_Document16.doc"/><Relationship Id="rId7" Type="http://schemas.openxmlformats.org/officeDocument/2006/relationships/oleObject" Target="../embeddings/Microsoft_Word_97_-_2003_Document18.doc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oleObject" Target="../embeddings/Microsoft_Word_97_-_2003_Document20.doc"/><Relationship Id="rId5" Type="http://schemas.openxmlformats.org/officeDocument/2006/relationships/oleObject" Target="../embeddings/Microsoft_Word_97_-_2003_Document17.doc"/><Relationship Id="rId15" Type="http://schemas.openxmlformats.org/officeDocument/2006/relationships/oleObject" Target="../embeddings/Microsoft_Word_97_-_2003_Document22.doc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Microsoft_Word_97_-_2003_Document19.doc"/><Relationship Id="rId1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Document28.doc"/><Relationship Id="rId3" Type="http://schemas.openxmlformats.org/officeDocument/2006/relationships/oleObject" Target="../embeddings/Microsoft_Word_97_-_2003_Document23.doc"/><Relationship Id="rId7" Type="http://schemas.openxmlformats.org/officeDocument/2006/relationships/oleObject" Target="../embeddings/Microsoft_Word_97_-_2003_Document25.doc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11" Type="http://schemas.openxmlformats.org/officeDocument/2006/relationships/oleObject" Target="../embeddings/Microsoft_Word_97_-_2003_Document27.doc"/><Relationship Id="rId5" Type="http://schemas.openxmlformats.org/officeDocument/2006/relationships/oleObject" Target="../embeddings/Microsoft_Word_97_-_2003_Document24.doc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Microsoft_Word_97_-_2003_Document26.doc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Microsoft_Word_97_-_2003_Document29.doc"/><Relationship Id="rId7" Type="http://schemas.openxmlformats.org/officeDocument/2006/relationships/oleObject" Target="../embeddings/Microsoft_Word_97_-_2003_Document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Word_97_-_2003_Document30.doc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900116" y="2256897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指数与指数函数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74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5145" y="190586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 smtClean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1485"/>
              </p:ext>
            </p:extLst>
          </p:nvPr>
        </p:nvGraphicFramePr>
        <p:xfrm>
          <a:off x="1060759" y="707847"/>
          <a:ext cx="6899275" cy="157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Document" r:id="rId3" imgW="7923690" imgH="2181392" progId="Word.Document.8">
                  <p:embed/>
                </p:oleObj>
              </mc:Choice>
              <mc:Fallback>
                <p:oleObj name="Document" r:id="rId3" imgW="7923690" imgH="2181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759" y="707847"/>
                        <a:ext cx="6899275" cy="1574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66132"/>
              </p:ext>
            </p:extLst>
          </p:nvPr>
        </p:nvGraphicFramePr>
        <p:xfrm>
          <a:off x="2483768" y="1489348"/>
          <a:ext cx="457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5" imgW="511705" imgH="411509" progId="Word.Document.8">
                  <p:embed/>
                </p:oleObj>
              </mc:Choice>
              <mc:Fallback>
                <p:oleObj name="Document" r:id="rId5" imgW="511705" imgH="411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9348"/>
                        <a:ext cx="457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89186"/>
              </p:ext>
            </p:extLst>
          </p:nvPr>
        </p:nvGraphicFramePr>
        <p:xfrm>
          <a:off x="868670" y="1921396"/>
          <a:ext cx="72834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Document" r:id="rId7" imgW="8477618" imgH="1794005" progId="Word.Document.8">
                  <p:embed/>
                </p:oleObj>
              </mc:Choice>
              <mc:Fallback>
                <p:oleObj name="Document" r:id="rId7" imgW="8477618" imgH="1794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70" y="1921396"/>
                        <a:ext cx="7283450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57137"/>
              </p:ext>
            </p:extLst>
          </p:nvPr>
        </p:nvGraphicFramePr>
        <p:xfrm>
          <a:off x="5436098" y="1489348"/>
          <a:ext cx="244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Document" r:id="rId9" imgW="279166" imgH="399268" progId="Word.Document.8">
                  <p:embed/>
                </p:oleObj>
              </mc:Choice>
              <mc:Fallback>
                <p:oleObj name="Document" r:id="rId9" imgW="279166" imgH="399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8" y="1489348"/>
                        <a:ext cx="2444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0487"/>
              </p:ext>
            </p:extLst>
          </p:nvPr>
        </p:nvGraphicFramePr>
        <p:xfrm>
          <a:off x="1043608" y="3505572"/>
          <a:ext cx="46561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Document" r:id="rId11" imgW="5266200" imgH="1188101" progId="Word.Document.8">
                  <p:embed/>
                </p:oleObj>
              </mc:Choice>
              <mc:Fallback>
                <p:oleObj name="Document" r:id="rId11" imgW="5266200" imgH="1188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5572"/>
                        <a:ext cx="46561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23939"/>
              </p:ext>
            </p:extLst>
          </p:nvPr>
        </p:nvGraphicFramePr>
        <p:xfrm>
          <a:off x="2265363" y="3795713"/>
          <a:ext cx="425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Document" r:id="rId13" imgW="478821" imgH="792415" progId="Word.Document.8">
                  <p:embed/>
                </p:oleObj>
              </mc:Choice>
              <mc:Fallback>
                <p:oleObj name="Document" r:id="rId13" imgW="478821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795713"/>
                        <a:ext cx="425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25803"/>
              </p:ext>
            </p:extLst>
          </p:nvPr>
        </p:nvGraphicFramePr>
        <p:xfrm>
          <a:off x="4284663" y="3870326"/>
          <a:ext cx="3730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Document" r:id="rId15" imgW="421635" imgH="792415" progId="Word.Document.8">
                  <p:embed/>
                </p:oleObj>
              </mc:Choice>
              <mc:Fallback>
                <p:oleObj name="Document" r:id="rId15" imgW="421635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870326"/>
                        <a:ext cx="3730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75746"/>
              </p:ext>
            </p:extLst>
          </p:nvPr>
        </p:nvGraphicFramePr>
        <p:xfrm>
          <a:off x="827584" y="4585693"/>
          <a:ext cx="7188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Document" r:id="rId17" imgW="8366473" imgH="816177" progId="Word.Document.8">
                  <p:embed/>
                </p:oleObj>
              </mc:Choice>
              <mc:Fallback>
                <p:oleObj name="Document" r:id="rId17" imgW="8366473" imgH="816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5693"/>
                        <a:ext cx="71882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86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357197"/>
              </p:ext>
            </p:extLst>
          </p:nvPr>
        </p:nvGraphicFramePr>
        <p:xfrm>
          <a:off x="467546" y="265213"/>
          <a:ext cx="70278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Document" r:id="rId3" imgW="7952825" imgH="904023" progId="Word.Document.8">
                  <p:embed/>
                </p:oleObj>
              </mc:Choice>
              <mc:Fallback>
                <p:oleObj name="Document" r:id="rId3" imgW="7952825" imgH="904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265213"/>
                        <a:ext cx="702786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85420"/>
              </p:ext>
            </p:extLst>
          </p:nvPr>
        </p:nvGraphicFramePr>
        <p:xfrm>
          <a:off x="6372202" y="481236"/>
          <a:ext cx="4143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ocument" r:id="rId5" imgW="469835" imgH="457952" progId="Word.Document.8">
                  <p:embed/>
                </p:oleObj>
              </mc:Choice>
              <mc:Fallback>
                <p:oleObj name="Document" r:id="rId5" imgW="469835" imgH="457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2" y="481236"/>
                        <a:ext cx="4143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38031"/>
              </p:ext>
            </p:extLst>
          </p:nvPr>
        </p:nvGraphicFramePr>
        <p:xfrm>
          <a:off x="395536" y="1057300"/>
          <a:ext cx="7611272" cy="93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Document" r:id="rId7" imgW="7871894" imgH="964867" progId="Word.Document.8">
                  <p:embed/>
                </p:oleObj>
              </mc:Choice>
              <mc:Fallback>
                <p:oleObj name="Document" r:id="rId7" imgW="7871894" imgH="964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7300"/>
                        <a:ext cx="7611272" cy="933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72850"/>
              </p:ext>
            </p:extLst>
          </p:nvPr>
        </p:nvGraphicFramePr>
        <p:xfrm>
          <a:off x="683568" y="1921397"/>
          <a:ext cx="7240310" cy="9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9" imgW="7296744" imgH="927065" progId="Word.Document.8">
                  <p:embed/>
                </p:oleObj>
              </mc:Choice>
              <mc:Fallback>
                <p:oleObj name="Document" r:id="rId9" imgW="7296744" imgH="927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21397"/>
                        <a:ext cx="7240310" cy="91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2228"/>
              </p:ext>
            </p:extLst>
          </p:nvPr>
        </p:nvGraphicFramePr>
        <p:xfrm>
          <a:off x="6372200" y="2281436"/>
          <a:ext cx="9890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Document" r:id="rId11" imgW="1078360" imgH="417629" progId="Word.Document.8">
                  <p:embed/>
                </p:oleObj>
              </mc:Choice>
              <mc:Fallback>
                <p:oleObj name="Document" r:id="rId11" imgW="1078360" imgH="417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81436"/>
                        <a:ext cx="9890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89638"/>
              </p:ext>
            </p:extLst>
          </p:nvPr>
        </p:nvGraphicFramePr>
        <p:xfrm>
          <a:off x="683568" y="2929508"/>
          <a:ext cx="7344816" cy="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Document" r:id="rId13" imgW="7387027" imgH="825177" progId="Word.Document.8">
                  <p:embed/>
                </p:oleObj>
              </mc:Choice>
              <mc:Fallback>
                <p:oleObj name="Document" r:id="rId13" imgW="7387027" imgH="825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9508"/>
                        <a:ext cx="7344816" cy="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7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94466"/>
              </p:ext>
            </p:extLst>
          </p:nvPr>
        </p:nvGraphicFramePr>
        <p:xfrm>
          <a:off x="467544" y="337221"/>
          <a:ext cx="8610635" cy="12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ocument" r:id="rId3" imgW="8721850" imgH="1307971" progId="Word.Document.8">
                  <p:embed/>
                </p:oleObj>
              </mc:Choice>
              <mc:Fallback>
                <p:oleObj name="Document" r:id="rId3" imgW="8721850" imgH="1307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7221"/>
                        <a:ext cx="8610635" cy="1291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18989"/>
              </p:ext>
            </p:extLst>
          </p:nvPr>
        </p:nvGraphicFramePr>
        <p:xfrm>
          <a:off x="2339754" y="1129308"/>
          <a:ext cx="1000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5" imgW="1094596" imgH="464432" progId="Word.Document.8">
                  <p:embed/>
                </p:oleObj>
              </mc:Choice>
              <mc:Fallback>
                <p:oleObj name="Document" r:id="rId5" imgW="1094596" imgH="464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4" y="1129308"/>
                        <a:ext cx="10001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63203"/>
              </p:ext>
            </p:extLst>
          </p:nvPr>
        </p:nvGraphicFramePr>
        <p:xfrm>
          <a:off x="684282" y="1633365"/>
          <a:ext cx="8026333" cy="93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7" imgW="8058935" imgH="939305" progId="Word.Document.8">
                  <p:embed/>
                </p:oleObj>
              </mc:Choice>
              <mc:Fallback>
                <p:oleObj name="Document" r:id="rId7" imgW="8058935" imgH="939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82" y="1633365"/>
                        <a:ext cx="8026333" cy="936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2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3212" y="193205"/>
            <a:ext cx="4787948" cy="56481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指数幂的化简与求值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27707"/>
              </p:ext>
            </p:extLst>
          </p:nvPr>
        </p:nvGraphicFramePr>
        <p:xfrm>
          <a:off x="467544" y="769268"/>
          <a:ext cx="8281988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3" imgW="9127225" imgH="5071313" progId="Word.Document.8">
                  <p:embed/>
                </p:oleObj>
              </mc:Choice>
              <mc:Fallback>
                <p:oleObj name="Document" r:id="rId3" imgW="9127225" imgH="5071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9268"/>
                        <a:ext cx="8281988" cy="413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67531"/>
              </p:ext>
            </p:extLst>
          </p:nvPr>
        </p:nvGraphicFramePr>
        <p:xfrm>
          <a:off x="4139952" y="769268"/>
          <a:ext cx="2333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5" imgW="274117" imgH="350664" progId="Word.Document.8">
                  <p:embed/>
                </p:oleObj>
              </mc:Choice>
              <mc:Fallback>
                <p:oleObj name="Document" r:id="rId5" imgW="274117" imgH="350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769268"/>
                        <a:ext cx="2333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49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17861"/>
              </p:ext>
            </p:extLst>
          </p:nvPr>
        </p:nvGraphicFramePr>
        <p:xfrm>
          <a:off x="611560" y="625252"/>
          <a:ext cx="7448550" cy="419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970091" imgH="5389936" progId="Word.Document.8">
                  <p:embed/>
                </p:oleObj>
              </mc:Choice>
              <mc:Fallback>
                <p:oleObj name="Document" r:id="rId3" imgW="7970091" imgH="5389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25252"/>
                        <a:ext cx="7448550" cy="4196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2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0877"/>
              </p:ext>
            </p:extLst>
          </p:nvPr>
        </p:nvGraphicFramePr>
        <p:xfrm>
          <a:off x="323530" y="481237"/>
          <a:ext cx="8091487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8593080" imgH="4818936" progId="Word.Document.8">
                  <p:embed/>
                </p:oleObj>
              </mc:Choice>
              <mc:Fallback>
                <p:oleObj name="Document" r:id="rId3" imgW="8593080" imgH="4818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0" y="481237"/>
                        <a:ext cx="8091487" cy="451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55318"/>
              </p:ext>
            </p:extLst>
          </p:nvPr>
        </p:nvGraphicFramePr>
        <p:xfrm>
          <a:off x="3995938" y="553244"/>
          <a:ext cx="2444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5" imgW="278084" imgH="395308" progId="Word.Document.8">
                  <p:embed/>
                </p:oleObj>
              </mc:Choice>
              <mc:Fallback>
                <p:oleObj name="Document" r:id="rId5" imgW="278084" imgH="395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8" y="553244"/>
                        <a:ext cx="2444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3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10546"/>
              </p:ext>
            </p:extLst>
          </p:nvPr>
        </p:nvGraphicFramePr>
        <p:xfrm>
          <a:off x="251520" y="265212"/>
          <a:ext cx="8655050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9300597" imgH="2937805" progId="Word.Document.8">
                  <p:embed/>
                </p:oleObj>
              </mc:Choice>
              <mc:Fallback>
                <p:oleObj name="Document" r:id="rId3" imgW="9300597" imgH="2937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5212"/>
                        <a:ext cx="8655050" cy="272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39399"/>
              </p:ext>
            </p:extLst>
          </p:nvPr>
        </p:nvGraphicFramePr>
        <p:xfrm>
          <a:off x="395536" y="2929508"/>
          <a:ext cx="816341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5" imgW="9254916" imgH="2788394" progId="Word.Document.8">
                  <p:embed/>
                </p:oleObj>
              </mc:Choice>
              <mc:Fallback>
                <p:oleObj name="Document" r:id="rId5" imgW="9254916" imgH="2788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29508"/>
                        <a:ext cx="8163412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92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265213"/>
            <a:ext cx="5183609" cy="56481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指数函数的图像及应用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06136"/>
              </p:ext>
            </p:extLst>
          </p:nvPr>
        </p:nvGraphicFramePr>
        <p:xfrm>
          <a:off x="827586" y="769268"/>
          <a:ext cx="64865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3" imgW="7244948" imgH="2345563" progId="Word.Document.8">
                  <p:embed/>
                </p:oleObj>
              </mc:Choice>
              <mc:Fallback>
                <p:oleObj name="Document" r:id="rId3" imgW="7244948" imgH="2345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6" y="769268"/>
                        <a:ext cx="6486525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64099"/>
              </p:ext>
            </p:extLst>
          </p:nvPr>
        </p:nvGraphicFramePr>
        <p:xfrm>
          <a:off x="611562" y="2857500"/>
          <a:ext cx="76977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5" imgW="8594878" imgH="1214005" progId="Word.Document.8">
                  <p:embed/>
                </p:oleObj>
              </mc:Choice>
              <mc:Fallback>
                <p:oleObj name="Document" r:id="rId5" imgW="8594878" imgH="1214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2" y="2857500"/>
                        <a:ext cx="76977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33465"/>
              </p:ext>
            </p:extLst>
          </p:nvPr>
        </p:nvGraphicFramePr>
        <p:xfrm>
          <a:off x="5724130" y="841277"/>
          <a:ext cx="276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7" imgW="292511" imgH="396388" progId="Word.Document.8">
                  <p:embed/>
                </p:oleObj>
              </mc:Choice>
              <mc:Fallback>
                <p:oleObj name="Document" r:id="rId7" imgW="292511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30" y="841277"/>
                        <a:ext cx="2762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80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05102"/>
              </p:ext>
            </p:extLst>
          </p:nvPr>
        </p:nvGraphicFramePr>
        <p:xfrm>
          <a:off x="323530" y="337220"/>
          <a:ext cx="8519919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ocument" r:id="rId3" imgW="9290885" imgH="4005279" progId="Word.Document.8">
                  <p:embed/>
                </p:oleObj>
              </mc:Choice>
              <mc:Fallback>
                <p:oleObj name="Document" r:id="rId3" imgW="9290885" imgH="4005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0" y="337220"/>
                        <a:ext cx="8519919" cy="3672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40755"/>
              </p:ext>
            </p:extLst>
          </p:nvPr>
        </p:nvGraphicFramePr>
        <p:xfrm>
          <a:off x="468313" y="3933825"/>
          <a:ext cx="575151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5" imgW="6419452" imgH="1585190" progId="Word.Document.8">
                  <p:embed/>
                </p:oleObj>
              </mc:Choice>
              <mc:Fallback>
                <p:oleObj name="Document" r:id="rId5" imgW="6419452" imgH="1585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5751512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29559"/>
              </p:ext>
            </p:extLst>
          </p:nvPr>
        </p:nvGraphicFramePr>
        <p:xfrm>
          <a:off x="6012162" y="1201316"/>
          <a:ext cx="339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7" imgW="365730" imgH="396388" progId="Word.Document.8">
                  <p:embed/>
                </p:oleObj>
              </mc:Choice>
              <mc:Fallback>
                <p:oleObj name="Document" r:id="rId7" imgW="365730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2" y="1201316"/>
                        <a:ext cx="339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8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73459"/>
              </p:ext>
            </p:extLst>
          </p:nvPr>
        </p:nvGraphicFramePr>
        <p:xfrm>
          <a:off x="683570" y="337220"/>
          <a:ext cx="7513413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Document" r:id="rId3" imgW="8100659" imgH="4729650" progId="Word.Document.8">
                  <p:embed/>
                </p:oleObj>
              </mc:Choice>
              <mc:Fallback>
                <p:oleObj name="Document" r:id="rId3" imgW="8100659" imgH="4729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337220"/>
                        <a:ext cx="7513413" cy="439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25022"/>
              </p:ext>
            </p:extLst>
          </p:nvPr>
        </p:nvGraphicFramePr>
        <p:xfrm>
          <a:off x="5868145" y="841276"/>
          <a:ext cx="3413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5" imgW="365730" imgH="396748" progId="Word.Document.8">
                  <p:embed/>
                </p:oleObj>
              </mc:Choice>
              <mc:Fallback>
                <p:oleObj name="Document" r:id="rId5" imgW="365730" imgH="3967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5" y="841276"/>
                        <a:ext cx="3413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99645"/>
              </p:ext>
            </p:extLst>
          </p:nvPr>
        </p:nvGraphicFramePr>
        <p:xfrm>
          <a:off x="467546" y="4801717"/>
          <a:ext cx="78882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7" imgW="8377264" imgH="792415" progId="Word.Document.8">
                  <p:embed/>
                </p:oleObj>
              </mc:Choice>
              <mc:Fallback>
                <p:oleObj name="Document" r:id="rId7" imgW="8377264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4801717"/>
                        <a:ext cx="78882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11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193076"/>
            <a:ext cx="2484438" cy="394229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43383"/>
              </p:ext>
            </p:extLst>
          </p:nvPr>
        </p:nvGraphicFramePr>
        <p:xfrm>
          <a:off x="683568" y="751134"/>
          <a:ext cx="5282877" cy="8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3" imgW="5723444" imgH="890702" progId="Word.Document.8">
                  <p:embed/>
                </p:oleObj>
              </mc:Choice>
              <mc:Fallback>
                <p:oleObj name="Document" r:id="rId3" imgW="5723444" imgH="890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51134"/>
                        <a:ext cx="5282877" cy="821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94453"/>
              </p:ext>
            </p:extLst>
          </p:nvPr>
        </p:nvGraphicFramePr>
        <p:xfrm>
          <a:off x="4427650" y="1057300"/>
          <a:ext cx="306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5" imgW="3294648" imgH="470193" progId="Word.Document.8">
                  <p:embed/>
                </p:oleObj>
              </mc:Choice>
              <mc:Fallback>
                <p:oleObj name="Document" r:id="rId5" imgW="3294648" imgH="4701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650" y="1057300"/>
                        <a:ext cx="3062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99451"/>
              </p:ext>
            </p:extLst>
          </p:nvPr>
        </p:nvGraphicFramePr>
        <p:xfrm>
          <a:off x="827584" y="1489348"/>
          <a:ext cx="7783478" cy="100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7" imgW="7643849" imgH="988269" progId="Word.Document.8">
                  <p:embed/>
                </p:oleObj>
              </mc:Choice>
              <mc:Fallback>
                <p:oleObj name="Document" r:id="rId7" imgW="7643849" imgH="988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9348"/>
                        <a:ext cx="7783478" cy="1006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71391"/>
              </p:ext>
            </p:extLst>
          </p:nvPr>
        </p:nvGraphicFramePr>
        <p:xfrm>
          <a:off x="611560" y="2281436"/>
          <a:ext cx="81581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9" imgW="10196234" imgH="1650715" progId="Word.Document.8">
                  <p:embed/>
                </p:oleObj>
              </mc:Choice>
              <mc:Fallback>
                <p:oleObj name="Document" r:id="rId9" imgW="10196234" imgH="165071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81436"/>
                        <a:ext cx="815816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43818"/>
              </p:ext>
            </p:extLst>
          </p:nvPr>
        </p:nvGraphicFramePr>
        <p:xfrm>
          <a:off x="683568" y="3649588"/>
          <a:ext cx="729456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11" imgW="8273312" imgH="2037382" progId="Word.Document.8">
                  <p:embed/>
                </p:oleObj>
              </mc:Choice>
              <mc:Fallback>
                <p:oleObj name="Document" r:id="rId11" imgW="8273312" imgH="203738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9588"/>
                        <a:ext cx="7294562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404716"/>
              </p:ext>
            </p:extLst>
          </p:nvPr>
        </p:nvGraphicFramePr>
        <p:xfrm>
          <a:off x="7956376" y="2497460"/>
          <a:ext cx="328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3" imgW="358877" imgH="470193" progId="Word.Document.8">
                  <p:embed/>
                </p:oleObj>
              </mc:Choice>
              <mc:Fallback>
                <p:oleObj name="Document" r:id="rId13" imgW="358877" imgH="47019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2497460"/>
                        <a:ext cx="328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1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31497"/>
              </p:ext>
            </p:extLst>
          </p:nvPr>
        </p:nvGraphicFramePr>
        <p:xfrm>
          <a:off x="539552" y="265212"/>
          <a:ext cx="8088964" cy="315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3" imgW="6470168" imgH="2575619" progId="Word.Document.8">
                  <p:embed/>
                </p:oleObj>
              </mc:Choice>
              <mc:Fallback>
                <p:oleObj name="Document" r:id="rId3" imgW="6470168" imgH="2575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5212"/>
                        <a:ext cx="8088964" cy="31502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51070"/>
              </p:ext>
            </p:extLst>
          </p:nvPr>
        </p:nvGraphicFramePr>
        <p:xfrm>
          <a:off x="7668346" y="697260"/>
          <a:ext cx="339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5" imgW="365730" imgH="396388" progId="Word.Document.8">
                  <p:embed/>
                </p:oleObj>
              </mc:Choice>
              <mc:Fallback>
                <p:oleObj name="Document" r:id="rId5" imgW="365730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6" y="697260"/>
                        <a:ext cx="339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09707"/>
              </p:ext>
            </p:extLst>
          </p:nvPr>
        </p:nvGraphicFramePr>
        <p:xfrm>
          <a:off x="683570" y="3505573"/>
          <a:ext cx="76866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7" imgW="8162886" imgH="2378326" progId="Word.Document.8">
                  <p:embed/>
                </p:oleObj>
              </mc:Choice>
              <mc:Fallback>
                <p:oleObj name="Document" r:id="rId7" imgW="8162886" imgH="2378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3505573"/>
                        <a:ext cx="7686675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75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3212" y="265212"/>
            <a:ext cx="4824014" cy="4682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指数函数的性质及应用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74456"/>
              </p:ext>
            </p:extLst>
          </p:nvPr>
        </p:nvGraphicFramePr>
        <p:xfrm>
          <a:off x="395536" y="841277"/>
          <a:ext cx="7964488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3" imgW="8590562" imgH="2240436" progId="Word.Document.8">
                  <p:embed/>
                </p:oleObj>
              </mc:Choice>
              <mc:Fallback>
                <p:oleObj name="Document" r:id="rId3" imgW="8590562" imgH="22404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41277"/>
                        <a:ext cx="7964488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81248"/>
              </p:ext>
            </p:extLst>
          </p:nvPr>
        </p:nvGraphicFramePr>
        <p:xfrm>
          <a:off x="1187626" y="1777380"/>
          <a:ext cx="339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5" imgW="375468" imgH="396388" progId="Word.Document.8">
                  <p:embed/>
                </p:oleObj>
              </mc:Choice>
              <mc:Fallback>
                <p:oleObj name="Document" r:id="rId5" imgW="375468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6" y="1777380"/>
                        <a:ext cx="339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65022"/>
              </p:ext>
            </p:extLst>
          </p:nvPr>
        </p:nvGraphicFramePr>
        <p:xfrm>
          <a:off x="467546" y="3145532"/>
          <a:ext cx="78263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7" imgW="8984427" imgH="1318412" progId="Word.Document.8">
                  <p:embed/>
                </p:oleObj>
              </mc:Choice>
              <mc:Fallback>
                <p:oleObj name="Document" r:id="rId7" imgW="8984427" imgH="1318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3145532"/>
                        <a:ext cx="782637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07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95084"/>
              </p:ext>
            </p:extLst>
          </p:nvPr>
        </p:nvGraphicFramePr>
        <p:xfrm>
          <a:off x="467546" y="409229"/>
          <a:ext cx="8168647" cy="100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3" imgW="7793121" imgH="965227" progId="Word.Document.8">
                  <p:embed/>
                </p:oleObj>
              </mc:Choice>
              <mc:Fallback>
                <p:oleObj name="Document" r:id="rId3" imgW="7793121" imgH="965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409229"/>
                        <a:ext cx="8168647" cy="10069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73137"/>
              </p:ext>
            </p:extLst>
          </p:nvPr>
        </p:nvGraphicFramePr>
        <p:xfrm>
          <a:off x="4427986" y="841276"/>
          <a:ext cx="1317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Document" r:id="rId5" imgW="1427066" imgH="458672" progId="Word.Document.8">
                  <p:embed/>
                </p:oleObj>
              </mc:Choice>
              <mc:Fallback>
                <p:oleObj name="Document" r:id="rId5" imgW="1427066" imgH="458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6" y="841276"/>
                        <a:ext cx="1317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48369"/>
              </p:ext>
            </p:extLst>
          </p:nvPr>
        </p:nvGraphicFramePr>
        <p:xfrm>
          <a:off x="319090" y="1489076"/>
          <a:ext cx="7081837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7" imgW="8121881" imgH="1783204" progId="Word.Document.8">
                  <p:embed/>
                </p:oleObj>
              </mc:Choice>
              <mc:Fallback>
                <p:oleObj name="Document" r:id="rId7" imgW="8121881" imgH="1783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90" y="1489076"/>
                        <a:ext cx="7081837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6685"/>
              </p:ext>
            </p:extLst>
          </p:nvPr>
        </p:nvGraphicFramePr>
        <p:xfrm>
          <a:off x="395536" y="3073524"/>
          <a:ext cx="737870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9" imgW="8472583" imgH="2820437" progId="Word.Document.8">
                  <p:embed/>
                </p:oleObj>
              </mc:Choice>
              <mc:Fallback>
                <p:oleObj name="Document" r:id="rId9" imgW="8472583" imgH="2820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73524"/>
                        <a:ext cx="7378700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4217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5413"/>
            <a:ext cx="2056618" cy="116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37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30327"/>
              </p:ext>
            </p:extLst>
          </p:nvPr>
        </p:nvGraphicFramePr>
        <p:xfrm>
          <a:off x="611560" y="409228"/>
          <a:ext cx="780415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Document" r:id="rId3" imgW="8285902" imgH="2823317" progId="Word.Document.8">
                  <p:embed/>
                </p:oleObj>
              </mc:Choice>
              <mc:Fallback>
                <p:oleObj name="Document" r:id="rId3" imgW="8285902" imgH="2823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9228"/>
                        <a:ext cx="7804150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32171"/>
              </p:ext>
            </p:extLst>
          </p:nvPr>
        </p:nvGraphicFramePr>
        <p:xfrm>
          <a:off x="712788" y="3148013"/>
          <a:ext cx="7835900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5" imgW="8998455" imgH="2551858" progId="Word.Document.8">
                  <p:embed/>
                </p:oleObj>
              </mc:Choice>
              <mc:Fallback>
                <p:oleObj name="Document" r:id="rId5" imgW="8998455" imgH="2551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148013"/>
                        <a:ext cx="7835900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71715"/>
              </p:ext>
            </p:extLst>
          </p:nvPr>
        </p:nvGraphicFramePr>
        <p:xfrm>
          <a:off x="6588226" y="1705372"/>
          <a:ext cx="339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7" imgW="365730" imgH="396388" progId="Word.Document.8">
                  <p:embed/>
                </p:oleObj>
              </mc:Choice>
              <mc:Fallback>
                <p:oleObj name="Document" r:id="rId7" imgW="365730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6" y="1705372"/>
                        <a:ext cx="339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1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79886"/>
              </p:ext>
            </p:extLst>
          </p:nvPr>
        </p:nvGraphicFramePr>
        <p:xfrm>
          <a:off x="319088" y="414338"/>
          <a:ext cx="8388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Document" r:id="rId3" imgW="8900258" imgH="890702" progId="Word.Document.8">
                  <p:embed/>
                </p:oleObj>
              </mc:Choice>
              <mc:Fallback>
                <p:oleObj name="Document" r:id="rId3" imgW="8900258" imgH="890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14338"/>
                        <a:ext cx="83883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19697"/>
              </p:ext>
            </p:extLst>
          </p:nvPr>
        </p:nvGraphicFramePr>
        <p:xfrm>
          <a:off x="7452320" y="409228"/>
          <a:ext cx="8397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5" imgW="899405" imgH="792415" progId="Word.Document.8">
                  <p:embed/>
                </p:oleObj>
              </mc:Choice>
              <mc:Fallback>
                <p:oleObj name="Document" r:id="rId5" imgW="899405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09228"/>
                        <a:ext cx="8397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58629"/>
              </p:ext>
            </p:extLst>
          </p:nvPr>
        </p:nvGraphicFramePr>
        <p:xfrm>
          <a:off x="1115616" y="1273325"/>
          <a:ext cx="5189538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7" imgW="5947534" imgH="3175061" progId="Word.Document.8">
                  <p:embed/>
                </p:oleObj>
              </mc:Choice>
              <mc:Fallback>
                <p:oleObj name="Document" r:id="rId7" imgW="5947534" imgH="3175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73325"/>
                        <a:ext cx="5189538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42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8" y="287719"/>
            <a:ext cx="6733753" cy="49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zh-CN" altLang="en-US" sz="2400" b="1" dirty="0" smtClean="0"/>
              <a:t>思想方法　</a:t>
            </a:r>
            <a:r>
              <a:rPr lang="en-US" sz="2400" b="1" dirty="0" smtClean="0"/>
              <a:t>5.</a:t>
            </a:r>
            <a:r>
              <a:rPr lang="zh-CN" altLang="en-US" sz="2400" b="1" dirty="0" smtClean="0"/>
              <a:t>化归转化思想在函数性质中的应用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29347"/>
              </p:ext>
            </p:extLst>
          </p:nvPr>
        </p:nvGraphicFramePr>
        <p:xfrm>
          <a:off x="539553" y="780522"/>
          <a:ext cx="8098763" cy="193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3" imgW="8839830" imgH="2129908" progId="Word.Document.8">
                  <p:embed/>
                </p:oleObj>
              </mc:Choice>
              <mc:Fallback>
                <p:oleObj name="Document" r:id="rId3" imgW="8839830" imgH="2129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780522"/>
                        <a:ext cx="8098763" cy="1932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79032"/>
              </p:ext>
            </p:extLst>
          </p:nvPr>
        </p:nvGraphicFramePr>
        <p:xfrm>
          <a:off x="395536" y="2857500"/>
          <a:ext cx="821058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Document" r:id="rId5" imgW="8420427" imgH="1257568" progId="Word.Document.8">
                  <p:embed/>
                </p:oleObj>
              </mc:Choice>
              <mc:Fallback>
                <p:oleObj name="Document" r:id="rId5" imgW="8420427" imgH="1257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7500"/>
                        <a:ext cx="8210582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98307"/>
              </p:ext>
            </p:extLst>
          </p:nvPr>
        </p:nvGraphicFramePr>
        <p:xfrm>
          <a:off x="2843810" y="1921397"/>
          <a:ext cx="3397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7" imgW="365730" imgH="396388" progId="Word.Document.8">
                  <p:embed/>
                </p:oleObj>
              </mc:Choice>
              <mc:Fallback>
                <p:oleObj name="Document" r:id="rId7" imgW="365730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0" y="1921397"/>
                        <a:ext cx="3397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38820"/>
              </p:ext>
            </p:extLst>
          </p:nvPr>
        </p:nvGraphicFramePr>
        <p:xfrm>
          <a:off x="539554" y="4225652"/>
          <a:ext cx="77751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9" imgW="8481935" imgH="864420" progId="Word.Document.8">
                  <p:embed/>
                </p:oleObj>
              </mc:Choice>
              <mc:Fallback>
                <p:oleObj name="Document" r:id="rId9" imgW="8481935" imgH="864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4" y="4225652"/>
                        <a:ext cx="777514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31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97231"/>
              </p:ext>
            </p:extLst>
          </p:nvPr>
        </p:nvGraphicFramePr>
        <p:xfrm>
          <a:off x="319090" y="339725"/>
          <a:ext cx="80914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Document" r:id="rId3" imgW="8917883" imgH="1775644" progId="Word.Document.8">
                  <p:embed/>
                </p:oleObj>
              </mc:Choice>
              <mc:Fallback>
                <p:oleObj name="Document" r:id="rId3" imgW="8917883" imgH="1775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90" y="339725"/>
                        <a:ext cx="8091487" cy="1606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35926"/>
              </p:ext>
            </p:extLst>
          </p:nvPr>
        </p:nvGraphicFramePr>
        <p:xfrm>
          <a:off x="7636946" y="337220"/>
          <a:ext cx="3397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5" imgW="365730" imgH="396388" progId="Word.Document.8">
                  <p:embed/>
                </p:oleObj>
              </mc:Choice>
              <mc:Fallback>
                <p:oleObj name="Document" r:id="rId5" imgW="365730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946" y="337220"/>
                        <a:ext cx="3397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88582"/>
              </p:ext>
            </p:extLst>
          </p:nvPr>
        </p:nvGraphicFramePr>
        <p:xfrm>
          <a:off x="467544" y="2065412"/>
          <a:ext cx="7285248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7" imgW="7036686" imgH="2022261" progId="Word.Document.8">
                  <p:embed/>
                </p:oleObj>
              </mc:Choice>
              <mc:Fallback>
                <p:oleObj name="Document" r:id="rId7" imgW="7036686" imgH="2022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5412"/>
                        <a:ext cx="7285248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5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31454"/>
              </p:ext>
            </p:extLst>
          </p:nvPr>
        </p:nvGraphicFramePr>
        <p:xfrm>
          <a:off x="310064" y="265213"/>
          <a:ext cx="8833936" cy="255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10166739" imgH="2941405" progId="Word.Document.8">
                  <p:embed/>
                </p:oleObj>
              </mc:Choice>
              <mc:Fallback>
                <p:oleObj name="Document" r:id="rId3" imgW="10166739" imgH="29414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64" y="265213"/>
                        <a:ext cx="8833936" cy="25523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3318"/>
              </p:ext>
            </p:extLst>
          </p:nvPr>
        </p:nvGraphicFramePr>
        <p:xfrm>
          <a:off x="395538" y="2569469"/>
          <a:ext cx="7785391" cy="302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5" imgW="10661318" imgH="4165130" progId="Word.Document.8">
                  <p:embed/>
                </p:oleObj>
              </mc:Choice>
              <mc:Fallback>
                <p:oleObj name="Document" r:id="rId5" imgW="10661318" imgH="4165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8" y="2569469"/>
                        <a:ext cx="7785391" cy="3020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3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2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89349"/>
            <a:ext cx="205858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4668"/>
              </p:ext>
            </p:extLst>
          </p:nvPr>
        </p:nvGraphicFramePr>
        <p:xfrm>
          <a:off x="417513" y="193205"/>
          <a:ext cx="8293100" cy="216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Document" r:id="rId4" imgW="9765681" imgH="3206383" progId="Word.Document.8">
                  <p:embed/>
                </p:oleObj>
              </mc:Choice>
              <mc:Fallback>
                <p:oleObj name="Document" r:id="rId4" imgW="9765681" imgH="3206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93205"/>
                        <a:ext cx="8293100" cy="21613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47506"/>
              </p:ext>
            </p:extLst>
          </p:nvPr>
        </p:nvGraphicFramePr>
        <p:xfrm>
          <a:off x="319088" y="2424113"/>
          <a:ext cx="8697864" cy="26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6" imgW="12049016" imgH="3616452" progId="Word.Document.8">
                  <p:embed/>
                </p:oleObj>
              </mc:Choice>
              <mc:Fallback>
                <p:oleObj name="Document" r:id="rId6" imgW="12049016" imgH="3616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424113"/>
                        <a:ext cx="8697864" cy="26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44641"/>
              </p:ext>
            </p:extLst>
          </p:nvPr>
        </p:nvGraphicFramePr>
        <p:xfrm>
          <a:off x="5868144" y="1417340"/>
          <a:ext cx="2333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8" imgW="262214" imgH="417629" progId="Word.Document.8">
                  <p:embed/>
                </p:oleObj>
              </mc:Choice>
              <mc:Fallback>
                <p:oleObj name="Document" r:id="rId8" imgW="262214" imgH="417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417340"/>
                        <a:ext cx="2333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67210"/>
              </p:ext>
            </p:extLst>
          </p:nvPr>
        </p:nvGraphicFramePr>
        <p:xfrm>
          <a:off x="395536" y="193205"/>
          <a:ext cx="8208912" cy="179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Document" r:id="rId3" imgW="11174241" imgH="2782634" progId="Word.Document.8">
                  <p:embed/>
                </p:oleObj>
              </mc:Choice>
              <mc:Fallback>
                <p:oleObj name="Document" r:id="rId3" imgW="11174241" imgH="2782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3205"/>
                        <a:ext cx="8208912" cy="1792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26944"/>
              </p:ext>
            </p:extLst>
          </p:nvPr>
        </p:nvGraphicFramePr>
        <p:xfrm>
          <a:off x="323528" y="1777381"/>
          <a:ext cx="8573518" cy="172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5" imgW="11801547" imgH="2377606" progId="Word.Document.8">
                  <p:embed/>
                </p:oleObj>
              </mc:Choice>
              <mc:Fallback>
                <p:oleObj name="Document" r:id="rId5" imgW="11801547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77381"/>
                        <a:ext cx="8573518" cy="1722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08683"/>
              </p:ext>
            </p:extLst>
          </p:nvPr>
        </p:nvGraphicFramePr>
        <p:xfrm>
          <a:off x="251520" y="3577581"/>
          <a:ext cx="8686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7" imgW="11852264" imgH="2615582" progId="Word.Document.8">
                  <p:embed/>
                </p:oleObj>
              </mc:Choice>
              <mc:Fallback>
                <p:oleObj name="Document" r:id="rId7" imgW="11852264" imgH="2615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7581"/>
                        <a:ext cx="86868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68357"/>
              </p:ext>
            </p:extLst>
          </p:nvPr>
        </p:nvGraphicFramePr>
        <p:xfrm>
          <a:off x="374143" y="553245"/>
          <a:ext cx="8336470" cy="91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3" imgW="8594878" imgH="939665" progId="Word.Document.8">
                  <p:embed/>
                </p:oleObj>
              </mc:Choice>
              <mc:Fallback>
                <p:oleObj name="Document" r:id="rId3" imgW="8594878" imgH="939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43" y="553245"/>
                        <a:ext cx="8336470" cy="911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05755"/>
              </p:ext>
            </p:extLst>
          </p:nvPr>
        </p:nvGraphicFramePr>
        <p:xfrm>
          <a:off x="1907706" y="841276"/>
          <a:ext cx="7223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5" imgW="783117" imgH="792415" progId="Word.Document.8">
                  <p:embed/>
                </p:oleObj>
              </mc:Choice>
              <mc:Fallback>
                <p:oleObj name="Document" r:id="rId5" imgW="783117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6" y="841276"/>
                        <a:ext cx="7223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87375"/>
              </p:ext>
            </p:extLst>
          </p:nvPr>
        </p:nvGraphicFramePr>
        <p:xfrm>
          <a:off x="683570" y="1561356"/>
          <a:ext cx="7784853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7" imgW="8263960" imgH="3962796" progId="Word.Document.8">
                  <p:embed/>
                </p:oleObj>
              </mc:Choice>
              <mc:Fallback>
                <p:oleObj name="Document" r:id="rId7" imgW="8263960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1561356"/>
                        <a:ext cx="7784853" cy="3096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1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74823"/>
              </p:ext>
            </p:extLst>
          </p:nvPr>
        </p:nvGraphicFramePr>
        <p:xfrm>
          <a:off x="323530" y="935728"/>
          <a:ext cx="7881575" cy="427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8201014" imgH="5350333" progId="Word.Document.8">
                  <p:embed/>
                </p:oleObj>
              </mc:Choice>
              <mc:Fallback>
                <p:oleObj name="Document" r:id="rId3" imgW="8201014" imgH="5350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0" y="935728"/>
                        <a:ext cx="7881575" cy="42784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2761957" y="528522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5347322" y="1273324"/>
            <a:ext cx="1500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次方根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3775689" y="190440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奇数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5633077" y="2523489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3847127" y="3237869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意义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918829" y="3237869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根指数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2846992" y="3511762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被开放数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6276016" y="3868952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5977536" y="416661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6997" y="4706395"/>
            <a:ext cx="931269" cy="3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241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3" grpId="0"/>
      <p:bldP spid="103475" grpId="0"/>
      <p:bldP spid="103477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68602"/>
              </p:ext>
            </p:extLst>
          </p:nvPr>
        </p:nvGraphicFramePr>
        <p:xfrm>
          <a:off x="323528" y="553245"/>
          <a:ext cx="8086478" cy="456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7038624" imgH="5421658" progId="Word.Document.8">
                  <p:embed/>
                </p:oleObj>
              </mc:Choice>
              <mc:Fallback>
                <p:oleObj name="Document" r:id="rId3" imgW="7038624" imgH="5421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53245"/>
                        <a:ext cx="8086478" cy="45664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61543"/>
              </p:ext>
            </p:extLst>
          </p:nvPr>
        </p:nvGraphicFramePr>
        <p:xfrm>
          <a:off x="5436098" y="697260"/>
          <a:ext cx="6588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5" imgW="563398" imgH="689088" progId="Word.Document.8">
                  <p:embed/>
                </p:oleObj>
              </mc:Choice>
              <mc:Fallback>
                <p:oleObj name="Document" r:id="rId5" imgW="563398" imgH="689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8" y="697260"/>
                        <a:ext cx="6588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95234"/>
              </p:ext>
            </p:extLst>
          </p:nvPr>
        </p:nvGraphicFramePr>
        <p:xfrm>
          <a:off x="4499994" y="2137420"/>
          <a:ext cx="212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7" imgW="185029" imgH="417269" progId="Word.Document.8">
                  <p:embed/>
                </p:oleObj>
              </mc:Choice>
              <mc:Fallback>
                <p:oleObj name="Document" r:id="rId7" imgW="185029" imgH="417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4" y="2137420"/>
                        <a:ext cx="2127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602404"/>
              </p:ext>
            </p:extLst>
          </p:nvPr>
        </p:nvGraphicFramePr>
        <p:xfrm>
          <a:off x="1835696" y="2497460"/>
          <a:ext cx="6175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9" imgW="535775" imgH="457592" progId="Word.Document.8">
                  <p:embed/>
                </p:oleObj>
              </mc:Choice>
              <mc:Fallback>
                <p:oleObj name="Document" r:id="rId9" imgW="535775" imgH="457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97460"/>
                        <a:ext cx="6175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7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928665" y="955146"/>
          <a:ext cx="7731125" cy="300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8388055" imgH="3916713" progId="Word.Document.8">
                  <p:embed/>
                </p:oleObj>
              </mc:Choice>
              <mc:Fallback>
                <p:oleObj name="Document" r:id="rId3" imgW="8388055" imgH="3916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5" y="955146"/>
                        <a:ext cx="7731125" cy="3006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0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7705"/>
              </p:ext>
            </p:extLst>
          </p:nvPr>
        </p:nvGraphicFramePr>
        <p:xfrm>
          <a:off x="611560" y="94284"/>
          <a:ext cx="7714878" cy="520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Document" r:id="rId3" imgW="7028053" imgH="5700997" progId="Word.Document.8">
                  <p:embed/>
                </p:oleObj>
              </mc:Choice>
              <mc:Fallback>
                <p:oleObj name="Document" r:id="rId3" imgW="7028053" imgH="57009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4284"/>
                        <a:ext cx="7714878" cy="52040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28255"/>
              </p:ext>
            </p:extLst>
          </p:nvPr>
        </p:nvGraphicFramePr>
        <p:xfrm>
          <a:off x="5796136" y="769268"/>
          <a:ext cx="8826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Document" r:id="rId5" imgW="755819" imgH="411869" progId="Word.Document.8">
                  <p:embed/>
                </p:oleObj>
              </mc:Choice>
              <mc:Fallback>
                <p:oleObj name="Document" r:id="rId5" imgW="755819" imgH="4118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769268"/>
                        <a:ext cx="8826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4937128" y="3750475"/>
          <a:ext cx="2682875" cy="79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Document" r:id="rId7" imgW="2301252" imgH="824097" progId="Word.Document.8">
                  <p:embed/>
                </p:oleObj>
              </mc:Choice>
              <mc:Fallback>
                <p:oleObj name="Document" r:id="rId7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8" y="3750475"/>
                        <a:ext cx="2682875" cy="792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473596" y="4107665"/>
          <a:ext cx="2670175" cy="79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Document" r:id="rId9" imgW="2306159" imgH="824097" progId="Word.Document.8">
                  <p:embed/>
                </p:oleObj>
              </mc:Choice>
              <mc:Fallback>
                <p:oleObj name="Document" r:id="rId9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96" y="4107665"/>
                        <a:ext cx="2670175" cy="792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071937" y="4456924"/>
          <a:ext cx="2657475" cy="78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11" imgW="2301252" imgH="824097" progId="Word.Document.8">
                  <p:embed/>
                </p:oleObj>
              </mc:Choice>
              <mc:Fallback>
                <p:oleObj name="Document" r:id="rId11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7" y="4456924"/>
                        <a:ext cx="2657475" cy="781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7883"/>
              </p:ext>
            </p:extLst>
          </p:nvPr>
        </p:nvGraphicFramePr>
        <p:xfrm>
          <a:off x="3635896" y="4873724"/>
          <a:ext cx="425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ocument" r:id="rId13" imgW="374025" imgH="396388" progId="Word.Document.8">
                  <p:embed/>
                </p:oleObj>
              </mc:Choice>
              <mc:Fallback>
                <p:oleObj name="Document" r:id="rId13" imgW="374025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873724"/>
                        <a:ext cx="4254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86093"/>
              </p:ext>
            </p:extLst>
          </p:nvPr>
        </p:nvGraphicFramePr>
        <p:xfrm>
          <a:off x="6283325" y="4827588"/>
          <a:ext cx="319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ocument" r:id="rId15" imgW="281330" imgH="443911" progId="Word.Document.8">
                  <p:embed/>
                </p:oleObj>
              </mc:Choice>
              <mc:Fallback>
                <p:oleObj name="Document" r:id="rId15" imgW="281330" imgH="443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4827588"/>
                        <a:ext cx="3190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29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267034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 smtClean="0">
                <a:ea typeface="黑体" pitchFamily="49" charset="-122"/>
              </a:rPr>
              <a:t>链接</a:t>
            </a:r>
            <a:r>
              <a:rPr lang="zh-CN" altLang="en-US" sz="2400" b="1" dirty="0">
                <a:ea typeface="黑体" pitchFamily="49" charset="-122"/>
              </a:rPr>
              <a:t>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64269"/>
              </p:ext>
            </p:extLst>
          </p:nvPr>
        </p:nvGraphicFramePr>
        <p:xfrm>
          <a:off x="5580114" y="1201317"/>
          <a:ext cx="817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899405" imgH="481714" progId="Word.Document.8">
                  <p:embed/>
                </p:oleObj>
              </mc:Choice>
              <mc:Fallback>
                <p:oleObj name="Document" r:id="rId3" imgW="899405" imgH="481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4" y="1201317"/>
                        <a:ext cx="8175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558080"/>
              </p:ext>
            </p:extLst>
          </p:nvPr>
        </p:nvGraphicFramePr>
        <p:xfrm>
          <a:off x="542927" y="1285875"/>
          <a:ext cx="70278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Document" r:id="rId5" imgW="7847795" imgH="475953" progId="Word.Document.8">
                  <p:embed/>
                </p:oleObj>
              </mc:Choice>
              <mc:Fallback>
                <p:oleObj name="Document" r:id="rId5" imgW="7847795" imgH="475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7" y="1285875"/>
                        <a:ext cx="70278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12028"/>
              </p:ext>
            </p:extLst>
          </p:nvPr>
        </p:nvGraphicFramePr>
        <p:xfrm>
          <a:off x="827584" y="1822265"/>
          <a:ext cx="6709668" cy="160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7" imgW="7020859" imgH="1681317" progId="Word.Document.8">
                  <p:embed/>
                </p:oleObj>
              </mc:Choice>
              <mc:Fallback>
                <p:oleObj name="Document" r:id="rId7" imgW="7020859" imgH="1681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22265"/>
                        <a:ext cx="6709668" cy="16021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2" y="2438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2" y="2438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827582"/>
              </p:ext>
            </p:extLst>
          </p:nvPr>
        </p:nvGraphicFramePr>
        <p:xfrm>
          <a:off x="539552" y="3361557"/>
          <a:ext cx="8299688" cy="51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Document" r:id="rId9" imgW="7867938" imgH="487834" progId="Word.Document.8">
                  <p:embed/>
                </p:oleObj>
              </mc:Choice>
              <mc:Fallback>
                <p:oleObj name="Document" r:id="rId9" imgW="7867938" imgH="487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61557"/>
                        <a:ext cx="8299688" cy="512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201044"/>
              </p:ext>
            </p:extLst>
          </p:nvPr>
        </p:nvGraphicFramePr>
        <p:xfrm>
          <a:off x="770533" y="3937620"/>
          <a:ext cx="73485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Document" r:id="rId11" imgW="7998506" imgH="928865" progId="Word.Document.8">
                  <p:embed/>
                </p:oleObj>
              </mc:Choice>
              <mc:Fallback>
                <p:oleObj name="Document" r:id="rId11" imgW="7998506" imgH="92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33" y="3937620"/>
                        <a:ext cx="73485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78337"/>
              </p:ext>
            </p:extLst>
          </p:nvPr>
        </p:nvGraphicFramePr>
        <p:xfrm>
          <a:off x="7380312" y="3289548"/>
          <a:ext cx="1265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Document" r:id="rId13" imgW="1369366" imgH="492874" progId="Word.Document.8">
                  <p:embed/>
                </p:oleObj>
              </mc:Choice>
              <mc:Fallback>
                <p:oleObj name="Document" r:id="rId13" imgW="1369366" imgH="492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289548"/>
                        <a:ext cx="1265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73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25343"/>
              </p:ext>
            </p:extLst>
          </p:nvPr>
        </p:nvGraphicFramePr>
        <p:xfrm>
          <a:off x="7668346" y="409228"/>
          <a:ext cx="287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3" imgW="313070" imgH="401428" progId="Word.Document.8">
                  <p:embed/>
                </p:oleObj>
              </mc:Choice>
              <mc:Fallback>
                <p:oleObj name="Document" r:id="rId3" imgW="313070" imgH="401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6" y="409228"/>
                        <a:ext cx="2873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74377"/>
              </p:ext>
            </p:extLst>
          </p:nvPr>
        </p:nvGraphicFramePr>
        <p:xfrm>
          <a:off x="395538" y="337221"/>
          <a:ext cx="82200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5" imgW="9179380" imgH="857220" progId="Word.Document.8">
                  <p:embed/>
                </p:oleObj>
              </mc:Choice>
              <mc:Fallback>
                <p:oleObj name="Document" r:id="rId5" imgW="9179380" imgH="8572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8" y="337221"/>
                        <a:ext cx="82200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3267"/>
              </p:ext>
            </p:extLst>
          </p:nvPr>
        </p:nvGraphicFramePr>
        <p:xfrm>
          <a:off x="467544" y="1129309"/>
          <a:ext cx="822965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7" imgW="8324029" imgH="4358824" progId="Word.Document.8">
                  <p:embed/>
                </p:oleObj>
              </mc:Choice>
              <mc:Fallback>
                <p:oleObj name="Document" r:id="rId7" imgW="8324029" imgH="4358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9309"/>
                        <a:ext cx="8229650" cy="3096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4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全屏显示(16:10)</PresentationFormat>
  <Paragraphs>22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Document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2016-08-12T13:25:35Z</dcterms:created>
  <dcterms:modified xsi:type="dcterms:W3CDTF">2016-08-12T13:35:21Z</dcterms:modified>
</cp:coreProperties>
</file>