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2.emf"/><Relationship Id="rId1" Type="http://schemas.openxmlformats.org/officeDocument/2006/relationships/image" Target="../media/image57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7.emf"/><Relationship Id="rId1" Type="http://schemas.openxmlformats.org/officeDocument/2006/relationships/image" Target="../media/image68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4" Type="http://schemas.openxmlformats.org/officeDocument/2006/relationships/image" Target="../media/image73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79.emf"/><Relationship Id="rId1" Type="http://schemas.openxmlformats.org/officeDocument/2006/relationships/image" Target="../media/image81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F9BF-2DC8-4F99-97F9-188732563A54}" type="datetimeFigureOut">
              <a:rPr lang="zh-CN" altLang="en-US" smtClean="0"/>
              <a:t>2016-08-16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4D3E-0823-43CD-8BDB-57C5F6077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11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F9BF-2DC8-4F99-97F9-188732563A54}" type="datetimeFigureOut">
              <a:rPr lang="zh-CN" altLang="en-US" smtClean="0"/>
              <a:t>2016-08-16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4D3E-0823-43CD-8BDB-57C5F6077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92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F9BF-2DC8-4F99-97F9-188732563A54}" type="datetimeFigureOut">
              <a:rPr lang="zh-CN" altLang="en-US" smtClean="0"/>
              <a:t>2016-08-16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4D3E-0823-43CD-8BDB-57C5F6077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1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F9BF-2DC8-4F99-97F9-188732563A54}" type="datetimeFigureOut">
              <a:rPr lang="zh-CN" altLang="en-US" smtClean="0"/>
              <a:t>2016-08-16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4D3E-0823-43CD-8BDB-57C5F6077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6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F9BF-2DC8-4F99-97F9-188732563A54}" type="datetimeFigureOut">
              <a:rPr lang="zh-CN" altLang="en-US" smtClean="0"/>
              <a:t>2016-08-16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4D3E-0823-43CD-8BDB-57C5F6077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77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F9BF-2DC8-4F99-97F9-188732563A54}" type="datetimeFigureOut">
              <a:rPr lang="zh-CN" altLang="en-US" smtClean="0"/>
              <a:t>2016-08-16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4D3E-0823-43CD-8BDB-57C5F6077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2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F9BF-2DC8-4F99-97F9-188732563A54}" type="datetimeFigureOut">
              <a:rPr lang="zh-CN" altLang="en-US" smtClean="0"/>
              <a:t>2016-08-16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4D3E-0823-43CD-8BDB-57C5F6077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46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F9BF-2DC8-4F99-97F9-188732563A54}" type="datetimeFigureOut">
              <a:rPr lang="zh-CN" altLang="en-US" smtClean="0"/>
              <a:t>2016-08-16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4D3E-0823-43CD-8BDB-57C5F6077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52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F9BF-2DC8-4F99-97F9-188732563A54}" type="datetimeFigureOut">
              <a:rPr lang="zh-CN" altLang="en-US" smtClean="0"/>
              <a:t>2016-08-16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4D3E-0823-43CD-8BDB-57C5F6077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44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F9BF-2DC8-4F99-97F9-188732563A54}" type="datetimeFigureOut">
              <a:rPr lang="zh-CN" altLang="en-US" smtClean="0"/>
              <a:t>2016-08-16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4D3E-0823-43CD-8BDB-57C5F6077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3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F9BF-2DC8-4F99-97F9-188732563A54}" type="datetimeFigureOut">
              <a:rPr lang="zh-CN" altLang="en-US" smtClean="0"/>
              <a:t>2016-08-16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4D3E-0823-43CD-8BDB-57C5F6077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35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F9BF-2DC8-4F99-97F9-188732563A54}" type="datetimeFigureOut">
              <a:rPr lang="zh-CN" altLang="en-US" smtClean="0"/>
              <a:t>2016-08-16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44D3E-0823-43CD-8BDB-57C5F6077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9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Microsoft_Word_97_-_2003___34.doc"/><Relationship Id="rId18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Microsoft_Word_97_-_2003___32.doc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3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35.doc"/><Relationship Id="rId20" Type="http://schemas.openxmlformats.org/officeDocument/2006/relationships/image" Target="../media/image36.e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3.emf"/><Relationship Id="rId5" Type="http://schemas.openxmlformats.org/officeDocument/2006/relationships/image" Target="../media/image31.emf"/><Relationship Id="rId15" Type="http://schemas.openxmlformats.org/officeDocument/2006/relationships/oleObject" Target="../embeddings/oleObject35.bin"/><Relationship Id="rId10" Type="http://schemas.openxmlformats.org/officeDocument/2006/relationships/oleObject" Target="../embeddings/Microsoft_Word_97_-_2003___33.doc"/><Relationship Id="rId19" Type="http://schemas.openxmlformats.org/officeDocument/2006/relationships/oleObject" Target="../embeddings/Microsoft_Word_97_-_2003___36.doc"/><Relationship Id="rId4" Type="http://schemas.openxmlformats.org/officeDocument/2006/relationships/oleObject" Target="../embeddings/Microsoft_Word_97_-_2003___31.doc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oleObject" Target="../embeddings/Microsoft_Word_97_-_2003___40.doc"/><Relationship Id="rId18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Microsoft_Word_97_-_2003___38.doc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41.doc"/><Relationship Id="rId20" Type="http://schemas.openxmlformats.org/officeDocument/2006/relationships/image" Target="../media/image42.e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9.emf"/><Relationship Id="rId5" Type="http://schemas.openxmlformats.org/officeDocument/2006/relationships/image" Target="../media/image37.emf"/><Relationship Id="rId15" Type="http://schemas.openxmlformats.org/officeDocument/2006/relationships/oleObject" Target="../embeddings/oleObject41.bin"/><Relationship Id="rId10" Type="http://schemas.openxmlformats.org/officeDocument/2006/relationships/oleObject" Target="../embeddings/Microsoft_Word_97_-_2003___39.doc"/><Relationship Id="rId19" Type="http://schemas.openxmlformats.org/officeDocument/2006/relationships/oleObject" Target="../embeddings/Microsoft_Word_97_-_2003___42.doc"/><Relationship Id="rId4" Type="http://schemas.openxmlformats.org/officeDocument/2006/relationships/oleObject" Target="../embeddings/Microsoft_Word_97_-_2003___37.doc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Microsoft_Word_97_-_2003___4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5.emf"/><Relationship Id="rId5" Type="http://schemas.openxmlformats.org/officeDocument/2006/relationships/image" Target="../media/image43.emf"/><Relationship Id="rId10" Type="http://schemas.openxmlformats.org/officeDocument/2006/relationships/oleObject" Target="../embeddings/Microsoft_Word_97_-_2003___45.doc"/><Relationship Id="rId4" Type="http://schemas.openxmlformats.org/officeDocument/2006/relationships/oleObject" Target="../embeddings/Microsoft_Word_97_-_2003___43.doc"/><Relationship Id="rId9" Type="http://schemas.openxmlformats.org/officeDocument/2006/relationships/oleObject" Target="../embeddings/oleObject4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6.emf"/><Relationship Id="rId4" Type="http://schemas.openxmlformats.org/officeDocument/2006/relationships/oleObject" Target="../embeddings/Microsoft_Word_97_-_2003___46.doc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Microsoft_Word_97_-_2003___4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7.emf"/><Relationship Id="rId4" Type="http://schemas.openxmlformats.org/officeDocument/2006/relationships/oleObject" Target="../embeddings/Microsoft_Word_97_-_2003___47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9.emf"/><Relationship Id="rId4" Type="http://schemas.openxmlformats.org/officeDocument/2006/relationships/oleObject" Target="../embeddings/Microsoft_Word_97_-_2003___49.doc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Microsoft_Word_97_-_2003___5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2.emf"/><Relationship Id="rId5" Type="http://schemas.openxmlformats.org/officeDocument/2006/relationships/image" Target="../media/image50.emf"/><Relationship Id="rId10" Type="http://schemas.openxmlformats.org/officeDocument/2006/relationships/oleObject" Target="../embeddings/Microsoft_Word_97_-_2003___52.doc"/><Relationship Id="rId4" Type="http://schemas.openxmlformats.org/officeDocument/2006/relationships/oleObject" Target="../embeddings/Microsoft_Word_97_-_2003___50.doc"/><Relationship Id="rId9" Type="http://schemas.openxmlformats.org/officeDocument/2006/relationships/oleObject" Target="../embeddings/oleObject5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image" Target="../media/image55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Microsoft_Word_97_-_2003___54.doc"/><Relationship Id="rId12" Type="http://schemas.openxmlformats.org/officeDocument/2006/relationships/oleObject" Target="../embeddings/Microsoft_Word_97_-_2003___5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4.bin"/><Relationship Id="rId11" Type="http://schemas.openxmlformats.org/officeDocument/2006/relationships/oleObject" Target="../embeddings/oleObject55.bin"/><Relationship Id="rId5" Type="http://schemas.openxmlformats.org/officeDocument/2006/relationships/image" Target="../media/image53.emf"/><Relationship Id="rId10" Type="http://schemas.openxmlformats.org/officeDocument/2006/relationships/image" Target="file:///D:\" TargetMode="External"/><Relationship Id="rId4" Type="http://schemas.openxmlformats.org/officeDocument/2006/relationships/oleObject" Target="../embeddings/Microsoft_Word_97_-_2003___53.doc"/><Relationship Id="rId9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Microsoft_Word_97_-_2003___5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8.emf"/><Relationship Id="rId5" Type="http://schemas.openxmlformats.org/officeDocument/2006/relationships/image" Target="../media/image57.emf"/><Relationship Id="rId10" Type="http://schemas.openxmlformats.org/officeDocument/2006/relationships/oleObject" Target="../embeddings/Microsoft_Word_97_-_2003___58.doc"/><Relationship Id="rId4" Type="http://schemas.openxmlformats.org/officeDocument/2006/relationships/oleObject" Target="../embeddings/Microsoft_Word_97_-_2003___56.doc"/><Relationship Id="rId9" Type="http://schemas.openxmlformats.org/officeDocument/2006/relationships/oleObject" Target="../embeddings/oleObject5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Microsoft_Word_97_-_2003___60.doc"/><Relationship Id="rId12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1.emf"/><Relationship Id="rId5" Type="http://schemas.openxmlformats.org/officeDocument/2006/relationships/image" Target="../media/image59.emf"/><Relationship Id="rId10" Type="http://schemas.openxmlformats.org/officeDocument/2006/relationships/oleObject" Target="../embeddings/Microsoft_Word_97_-_2003___61.doc"/><Relationship Id="rId4" Type="http://schemas.openxmlformats.org/officeDocument/2006/relationships/oleObject" Target="../embeddings/Microsoft_Word_97_-_2003___59.doc"/><Relationship Id="rId9" Type="http://schemas.openxmlformats.org/officeDocument/2006/relationships/oleObject" Target="../embeddings/oleObject6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Microsoft_Word_97_-_2003___1.doc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Microsoft_Word_97_-_2003___6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60.emf"/><Relationship Id="rId5" Type="http://schemas.openxmlformats.org/officeDocument/2006/relationships/image" Target="../media/image63.emf"/><Relationship Id="rId10" Type="http://schemas.openxmlformats.org/officeDocument/2006/relationships/oleObject" Target="../embeddings/Microsoft_Word_97_-_2003___64.doc"/><Relationship Id="rId4" Type="http://schemas.openxmlformats.org/officeDocument/2006/relationships/oleObject" Target="../embeddings/Microsoft_Word_97_-_2003___62.doc"/><Relationship Id="rId9" Type="http://schemas.openxmlformats.org/officeDocument/2006/relationships/oleObject" Target="../embeddings/oleObject6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Microsoft_Word_97_-_2003___6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67.emf"/><Relationship Id="rId5" Type="http://schemas.openxmlformats.org/officeDocument/2006/relationships/image" Target="../media/image65.emf"/><Relationship Id="rId10" Type="http://schemas.openxmlformats.org/officeDocument/2006/relationships/oleObject" Target="../embeddings/Microsoft_Word_97_-_2003___67.doc"/><Relationship Id="rId4" Type="http://schemas.openxmlformats.org/officeDocument/2006/relationships/oleObject" Target="../embeddings/Microsoft_Word_97_-_2003___65.doc"/><Relationship Id="rId9" Type="http://schemas.openxmlformats.org/officeDocument/2006/relationships/oleObject" Target="../embeddings/oleObject6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Microsoft_Word_97_-_2003___6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69.emf"/><Relationship Id="rId5" Type="http://schemas.openxmlformats.org/officeDocument/2006/relationships/image" Target="../media/image68.emf"/><Relationship Id="rId10" Type="http://schemas.openxmlformats.org/officeDocument/2006/relationships/oleObject" Target="../embeddings/Microsoft_Word_97_-_2003___70.doc"/><Relationship Id="rId4" Type="http://schemas.openxmlformats.org/officeDocument/2006/relationships/oleObject" Target="../embeddings/Microsoft_Word_97_-_2003___68.doc"/><Relationship Id="rId9" Type="http://schemas.openxmlformats.org/officeDocument/2006/relationships/oleObject" Target="../embeddings/oleObject7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oleObject" Target="../embeddings/Microsoft_Word_97_-_2003___74.doc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Microsoft_Word_97_-_2003___72.doc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2.emf"/><Relationship Id="rId5" Type="http://schemas.openxmlformats.org/officeDocument/2006/relationships/image" Target="../media/image70.emf"/><Relationship Id="rId10" Type="http://schemas.openxmlformats.org/officeDocument/2006/relationships/oleObject" Target="../embeddings/Microsoft_Word_97_-_2003___73.doc"/><Relationship Id="rId4" Type="http://schemas.openxmlformats.org/officeDocument/2006/relationships/oleObject" Target="../embeddings/Microsoft_Word_97_-_2003___71.doc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3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Microsoft_Word_97_-_2003___7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76.emf"/><Relationship Id="rId5" Type="http://schemas.openxmlformats.org/officeDocument/2006/relationships/image" Target="../media/image74.emf"/><Relationship Id="rId10" Type="http://schemas.openxmlformats.org/officeDocument/2006/relationships/oleObject" Target="../embeddings/Microsoft_Word_97_-_2003___77.doc"/><Relationship Id="rId4" Type="http://schemas.openxmlformats.org/officeDocument/2006/relationships/oleObject" Target="../embeddings/Microsoft_Word_97_-_2003___75.doc"/><Relationship Id="rId9" Type="http://schemas.openxmlformats.org/officeDocument/2006/relationships/oleObject" Target="../embeddings/oleObject7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9.doc"/><Relationship Id="rId3" Type="http://schemas.openxmlformats.org/officeDocument/2006/relationships/image" Target="../media/image80.png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7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7.emf"/><Relationship Id="rId11" Type="http://schemas.openxmlformats.org/officeDocument/2006/relationships/oleObject" Target="../embeddings/Microsoft_Word_97_-_2003___80.doc"/><Relationship Id="rId5" Type="http://schemas.openxmlformats.org/officeDocument/2006/relationships/oleObject" Target="../embeddings/Microsoft_Word_97_-_2003___78.doc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78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Microsoft_Word_97_-_2003___8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82.emf"/><Relationship Id="rId5" Type="http://schemas.openxmlformats.org/officeDocument/2006/relationships/image" Target="../media/image81.emf"/><Relationship Id="rId10" Type="http://schemas.openxmlformats.org/officeDocument/2006/relationships/oleObject" Target="../embeddings/Microsoft_Word_97_-_2003___83.doc"/><Relationship Id="rId4" Type="http://schemas.openxmlformats.org/officeDocument/2006/relationships/oleObject" Target="../embeddings/Microsoft_Word_97_-_2003___81.doc"/><Relationship Id="rId9" Type="http://schemas.openxmlformats.org/officeDocument/2006/relationships/oleObject" Target="../embeddings/oleObject8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Microsoft_Word_97_-_2003___8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83.emf"/><Relationship Id="rId4" Type="http://schemas.openxmlformats.org/officeDocument/2006/relationships/oleObject" Target="../embeddings/Microsoft_Word_97_-_2003___84.doc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85.emf"/><Relationship Id="rId4" Type="http://schemas.openxmlformats.org/officeDocument/2006/relationships/oleObject" Target="../embeddings/Microsoft_Word_97_-_2003___86.doc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86.emf"/><Relationship Id="rId4" Type="http://schemas.openxmlformats.org/officeDocument/2006/relationships/oleObject" Target="../embeddings/Microsoft_Word_97_-_2003___87.doc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__2.doc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Microsoft_Word_97_-_2003___8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89.emf"/><Relationship Id="rId5" Type="http://schemas.openxmlformats.org/officeDocument/2006/relationships/image" Target="../media/image87.emf"/><Relationship Id="rId10" Type="http://schemas.openxmlformats.org/officeDocument/2006/relationships/oleObject" Target="../embeddings/Microsoft_Word_97_-_2003___90.doc"/><Relationship Id="rId4" Type="http://schemas.openxmlformats.org/officeDocument/2006/relationships/oleObject" Target="../embeddings/Microsoft_Word_97_-_2003___88.doc"/><Relationship Id="rId9" Type="http://schemas.openxmlformats.org/officeDocument/2006/relationships/oleObject" Target="../embeddings/oleObject9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__3.doc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Microsoft_Word_97_-_2003___7.doc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Microsoft_Word_97_-_2003___5.doc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8.doc"/><Relationship Id="rId20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emf"/><Relationship Id="rId5" Type="http://schemas.openxmlformats.org/officeDocument/2006/relationships/image" Target="../media/image5.emf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Microsoft_Word_97_-_2003___6.doc"/><Relationship Id="rId19" Type="http://schemas.openxmlformats.org/officeDocument/2006/relationships/oleObject" Target="../embeddings/Microsoft_Word_97_-_2003___9.doc"/><Relationship Id="rId4" Type="http://schemas.openxmlformats.org/officeDocument/2006/relationships/oleObject" Target="../embeddings/Microsoft_Word_97_-_2003___4.doc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Microsoft_Word_97_-_2003___13.doc"/><Relationship Id="rId1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Microsoft_Word_97_-_2003___11.doc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14.doc"/><Relationship Id="rId20" Type="http://schemas.openxmlformats.org/officeDocument/2006/relationships/image" Target="../media/image15.e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6.emf"/><Relationship Id="rId5" Type="http://schemas.openxmlformats.org/officeDocument/2006/relationships/image" Target="../media/image11.emf"/><Relationship Id="rId15" Type="http://schemas.openxmlformats.org/officeDocument/2006/relationships/oleObject" Target="../embeddings/oleObject14.bin"/><Relationship Id="rId10" Type="http://schemas.openxmlformats.org/officeDocument/2006/relationships/oleObject" Target="../embeddings/Microsoft_Word_97_-_2003___12.doc"/><Relationship Id="rId19" Type="http://schemas.openxmlformats.org/officeDocument/2006/relationships/oleObject" Target="../embeddings/Microsoft_Word_97_-_2003___15.doc"/><Relationship Id="rId4" Type="http://schemas.openxmlformats.org/officeDocument/2006/relationships/oleObject" Target="../embeddings/Microsoft_Word_97_-_2003___10.doc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Microsoft_Word_97_-_2003___1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8.emf"/><Relationship Id="rId5" Type="http://schemas.openxmlformats.org/officeDocument/2006/relationships/image" Target="../media/image16.emf"/><Relationship Id="rId10" Type="http://schemas.openxmlformats.org/officeDocument/2006/relationships/oleObject" Target="../embeddings/Microsoft_Word_97_-_2003___18.doc"/><Relationship Id="rId4" Type="http://schemas.openxmlformats.org/officeDocument/2006/relationships/oleObject" Target="../embeddings/Microsoft_Word_97_-_2003___16.doc"/><Relationship Id="rId9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Microsoft_Word_97_-_2003___22.doc"/><Relationship Id="rId18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Microsoft_Word_97_-_2003___20.doc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23.doc"/><Relationship Id="rId20" Type="http://schemas.openxmlformats.org/officeDocument/2006/relationships/image" Target="../media/image24.e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1.emf"/><Relationship Id="rId5" Type="http://schemas.openxmlformats.org/officeDocument/2006/relationships/image" Target="../media/image19.emf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Microsoft_Word_97_-_2003___21.doc"/><Relationship Id="rId19" Type="http://schemas.openxmlformats.org/officeDocument/2006/relationships/oleObject" Target="../embeddings/Microsoft_Word_97_-_2003___24.doc"/><Relationship Id="rId4" Type="http://schemas.openxmlformats.org/officeDocument/2006/relationships/oleObject" Target="../embeddings/Microsoft_Word_97_-_2003___19.doc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Microsoft_Word_97_-_2003___28.doc"/><Relationship Id="rId1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Microsoft_Word_97_-_2003___26.doc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2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29.doc"/><Relationship Id="rId20" Type="http://schemas.openxmlformats.org/officeDocument/2006/relationships/image" Target="../media/image30.e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7.emf"/><Relationship Id="rId5" Type="http://schemas.openxmlformats.org/officeDocument/2006/relationships/image" Target="../media/image25.emf"/><Relationship Id="rId15" Type="http://schemas.openxmlformats.org/officeDocument/2006/relationships/oleObject" Target="../embeddings/oleObject29.bin"/><Relationship Id="rId10" Type="http://schemas.openxmlformats.org/officeDocument/2006/relationships/oleObject" Target="../embeddings/Microsoft_Word_97_-_2003___27.doc"/><Relationship Id="rId19" Type="http://schemas.openxmlformats.org/officeDocument/2006/relationships/oleObject" Target="../embeddings/Microsoft_Word_97_-_2003___30.doc"/><Relationship Id="rId4" Type="http://schemas.openxmlformats.org/officeDocument/2006/relationships/oleObject" Target="../embeddings/Microsoft_Word_97_-_2003___25.doc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689738" y="2708276"/>
            <a:ext cx="9244964" cy="9048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zh-CN" altLang="en-US" sz="528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528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en-US" sz="528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对数与对数函数</a:t>
            </a:r>
          </a:p>
        </p:txBody>
      </p:sp>
    </p:spTree>
    <p:extLst>
      <p:ext uri="{BB962C8B-B14F-4D97-AF65-F5344CB8AC3E}">
        <p14:creationId xmlns:p14="http://schemas.microsoft.com/office/powerpoint/2010/main" val="11534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1689111" y="404664"/>
          <a:ext cx="6575671" cy="1144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Document" r:id="rId4" imgW="5400454" imgH="941099" progId="Word.Document.8">
                  <p:embed/>
                </p:oleObj>
              </mc:Choice>
              <mc:Fallback>
                <p:oleObj name="Document" r:id="rId4" imgW="5400454" imgH="9410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11" y="404664"/>
                        <a:ext cx="6575671" cy="11449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6960096" y="949727"/>
          <a:ext cx="249556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Document" r:id="rId7" imgW="234617" imgH="435568" progId="Word.Document.8">
                  <p:embed/>
                </p:oleObj>
              </mc:Choice>
              <mc:Fallback>
                <p:oleObj name="Document" r:id="rId7" imgW="234617" imgH="4355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0096" y="949727"/>
                        <a:ext cx="249556" cy="41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1689111" y="1549659"/>
          <a:ext cx="9469014" cy="1463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Document" r:id="rId10" imgW="8382832" imgH="1299515" progId="Word.Document.8">
                  <p:embed/>
                </p:oleObj>
              </mc:Choice>
              <mc:Fallback>
                <p:oleObj name="Document" r:id="rId10" imgW="8382832" imgH="12995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11" y="1549659"/>
                        <a:ext cx="9469014" cy="14633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1689111" y="3083362"/>
          <a:ext cx="8227153" cy="1241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Document" r:id="rId13" imgW="5914195" imgH="889104" progId="Word.Document.8">
                  <p:embed/>
                </p:oleObj>
              </mc:Choice>
              <mc:Fallback>
                <p:oleObj name="Document" r:id="rId13" imgW="5914195" imgH="8891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11" y="3083362"/>
                        <a:ext cx="8227153" cy="12411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7564963" y="3703956"/>
          <a:ext cx="1569720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Document" r:id="rId16" imgW="1451085" imgH="503850" progId="Word.Document.8">
                  <p:embed/>
                </p:oleObj>
              </mc:Choice>
              <mc:Fallback>
                <p:oleObj name="Document" r:id="rId16" imgW="1451085" imgH="5038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4963" y="3703956"/>
                        <a:ext cx="1569720" cy="548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1672153" y="4394899"/>
          <a:ext cx="9485972" cy="746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Document" r:id="rId19" imgW="8130304" imgH="637539" progId="Word.Document.8">
                  <p:embed/>
                </p:oleObj>
              </mc:Choice>
              <mc:Fallback>
                <p:oleObj name="Document" r:id="rId19" imgW="8130304" imgH="6375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153" y="4394899"/>
                        <a:ext cx="9485972" cy="7462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87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43472" y="404664"/>
          <a:ext cx="7987195" cy="1212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Document" r:id="rId4" imgW="6290822" imgH="950558" progId="Word.Document.8">
                  <p:embed/>
                </p:oleObj>
              </mc:Choice>
              <mc:Fallback>
                <p:oleObj name="Document" r:id="rId4" imgW="6290822" imgH="9505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404664"/>
                        <a:ext cx="7987195" cy="12126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7564963" y="923121"/>
          <a:ext cx="1071643" cy="518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Document" r:id="rId7" imgW="746298" imgH="394598" progId="Word.Document.8">
                  <p:embed/>
                </p:oleObj>
              </mc:Choice>
              <mc:Fallback>
                <p:oleObj name="Document" r:id="rId7" imgW="746298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4963" y="923121"/>
                        <a:ext cx="1071643" cy="5184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1084243" y="1577736"/>
          <a:ext cx="9835087" cy="64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Document" r:id="rId10" imgW="6720118" imgH="440240" progId="Word.Document.8">
                  <p:embed/>
                </p:oleObj>
              </mc:Choice>
              <mc:Fallback>
                <p:oleObj name="Document" r:id="rId10" imgW="6720118" imgH="440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3" y="1577736"/>
                        <a:ext cx="9835087" cy="6435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609601" y="2478494"/>
          <a:ext cx="10750688" cy="178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Document" r:id="rId13" imgW="8864799" imgH="1464111" progId="Word.Document.8">
                  <p:embed/>
                </p:oleObj>
              </mc:Choice>
              <mc:Fallback>
                <p:oleObj name="Document" r:id="rId13" imgW="8864799" imgH="14641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1" y="2478494"/>
                        <a:ext cx="10750688" cy="17841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9984433" y="2945735"/>
          <a:ext cx="834390" cy="424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Document" r:id="rId16" imgW="779055" imgH="394598" progId="Word.Document.8">
                  <p:embed/>
                </p:oleObj>
              </mc:Choice>
              <mc:Fallback>
                <p:oleObj name="Document" r:id="rId16" imgW="779055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4433" y="2945735"/>
                        <a:ext cx="834390" cy="4248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1208532" y="4295379"/>
          <a:ext cx="10373868" cy="103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Document" r:id="rId19" imgW="8111184" imgH="806088" progId="Word.Document.8">
                  <p:embed/>
                </p:oleObj>
              </mc:Choice>
              <mc:Fallback>
                <p:oleObj name="Document" r:id="rId19" imgW="8111184" imgH="8060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532" y="4295379"/>
                        <a:ext cx="10373868" cy="103691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193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73455" y="239199"/>
            <a:ext cx="5486608" cy="640259"/>
          </a:xfrm>
          <a:prstGeom prst="rect">
            <a:avLst/>
          </a:prstGeom>
        </p:spPr>
        <p:txBody>
          <a:bodyPr/>
          <a:lstStyle/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点一　</a:t>
            </a:r>
            <a:r>
              <a:rPr lang="zh-CN" altLang="en-US" dirty="0" smtClean="0"/>
              <a:t>对数式的化简与求值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62151" name="Object 7"/>
          <p:cNvGraphicFramePr>
            <a:graphicFrameLocks noChangeAspect="1"/>
          </p:cNvGraphicFramePr>
          <p:nvPr/>
        </p:nvGraphicFramePr>
        <p:xfrm>
          <a:off x="1170653" y="1095941"/>
          <a:ext cx="9027794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Document" r:id="rId4" imgW="8755130" imgH="3622183" progId="Word.Document.8">
                  <p:embed/>
                </p:oleObj>
              </mc:Choice>
              <mc:Fallback>
                <p:oleObj name="Document" r:id="rId4" imgW="8755130" imgH="36221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3" y="1095941"/>
                        <a:ext cx="9027794" cy="375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5" name="Object 9"/>
          <p:cNvGraphicFramePr>
            <a:graphicFrameLocks noChangeAspect="1"/>
          </p:cNvGraphicFramePr>
          <p:nvPr/>
        </p:nvGraphicFramePr>
        <p:xfrm>
          <a:off x="1196802" y="4859665"/>
          <a:ext cx="7568566" cy="512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Document" r:id="rId7" imgW="6873800" imgH="463599" progId="Word.Document.8">
                  <p:embed/>
                </p:oleObj>
              </mc:Choice>
              <mc:Fallback>
                <p:oleObj name="Document" r:id="rId7" imgW="6873800" imgH="4635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802" y="4859665"/>
                        <a:ext cx="7568566" cy="5124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4413395" y="4120277"/>
          <a:ext cx="113538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Document" r:id="rId10" imgW="1041017" imgH="394598" progId="Word.Document.8">
                  <p:embed/>
                </p:oleObj>
              </mc:Choice>
              <mc:Fallback>
                <p:oleObj name="Document" r:id="rId10" imgW="1041017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395" y="4120277"/>
                        <a:ext cx="113538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760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1084243" y="577483"/>
          <a:ext cx="10371391" cy="6048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4" imgW="8204470" imgH="6340113" progId="Word.Document.8">
                  <p:embed/>
                </p:oleObj>
              </mc:Choice>
              <mc:Fallback>
                <p:oleObj name="Document" r:id="rId4" imgW="8204470" imgH="63401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3" y="577483"/>
                        <a:ext cx="10371391" cy="60486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240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/>
        </p:nvGraphicFramePr>
        <p:xfrm>
          <a:off x="1170653" y="231845"/>
          <a:ext cx="10194816" cy="4508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Document" r:id="rId4" imgW="8954266" imgH="3949578" progId="Word.Document.8">
                  <p:embed/>
                </p:oleObj>
              </mc:Choice>
              <mc:Fallback>
                <p:oleObj name="Document" r:id="rId4" imgW="8954266" imgH="39495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3" y="231845"/>
                        <a:ext cx="10194816" cy="45083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799856" y="4120277"/>
          <a:ext cx="1173480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Document" r:id="rId7" imgW="1075395" imgH="423349" progId="Word.Document.8">
                  <p:embed/>
                </p:oleObj>
              </mc:Choice>
              <mc:Fallback>
                <p:oleObj name="Document" r:id="rId7" imgW="1075395" imgH="4233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856" y="4120277"/>
                        <a:ext cx="1173480" cy="4610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242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/>
        </p:nvGraphicFramePr>
        <p:xfrm>
          <a:off x="1170653" y="577483"/>
          <a:ext cx="10044146" cy="4061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4" imgW="8105412" imgH="3274664" progId="Word.Document.8">
                  <p:embed/>
                </p:oleObj>
              </mc:Choice>
              <mc:Fallback>
                <p:oleObj name="Document" r:id="rId4" imgW="8105412" imgH="3274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3" y="577483"/>
                        <a:ext cx="10044146" cy="40612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835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25015" y="231845"/>
            <a:ext cx="6437113" cy="656719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对数函数的图像及应用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272391" name="Object 7"/>
          <p:cNvGraphicFramePr>
            <a:graphicFrameLocks noChangeAspect="1"/>
          </p:cNvGraphicFramePr>
          <p:nvPr/>
        </p:nvGraphicFramePr>
        <p:xfrm>
          <a:off x="996316" y="885826"/>
          <a:ext cx="9963150" cy="2468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Document" r:id="rId4" imgW="9388974" imgH="2323746" progId="Word.Document.8">
                  <p:embed/>
                </p:oleObj>
              </mc:Choice>
              <mc:Fallback>
                <p:oleObj name="Document" r:id="rId4" imgW="9388974" imgH="23237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316" y="885826"/>
                        <a:ext cx="9963150" cy="2468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1084243" y="3601819"/>
          <a:ext cx="10159692" cy="2009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Document" r:id="rId7" imgW="7775323" imgH="1582347" progId="Word.Document.8">
                  <p:embed/>
                </p:oleObj>
              </mc:Choice>
              <mc:Fallback>
                <p:oleObj name="Document" r:id="rId7" imgW="7775323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3" y="3601819"/>
                        <a:ext cx="10159692" cy="20092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7824192" y="885826"/>
          <a:ext cx="449580" cy="661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Document" r:id="rId10" imgW="118179" imgH="197659" progId="Word.Document.8">
                  <p:embed/>
                </p:oleObj>
              </mc:Choice>
              <mc:Fallback>
                <p:oleObj name="Document" r:id="rId10" imgW="118179" imgH="1976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192" y="885826"/>
                        <a:ext cx="449580" cy="6610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809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7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391" name="Object 7"/>
          <p:cNvGraphicFramePr>
            <a:graphicFrameLocks noChangeAspect="1"/>
          </p:cNvGraphicFramePr>
          <p:nvPr/>
        </p:nvGraphicFramePr>
        <p:xfrm>
          <a:off x="795156" y="404664"/>
          <a:ext cx="9999344" cy="1844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Document" r:id="rId4" imgW="9423245" imgH="1766349" progId="Word.Document.8">
                  <p:embed/>
                </p:oleObj>
              </mc:Choice>
              <mc:Fallback>
                <p:oleObj name="Document" r:id="rId4" imgW="9423245" imgH="17663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156" y="404664"/>
                        <a:ext cx="9999344" cy="1844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871507" y="2392086"/>
          <a:ext cx="10149840" cy="3802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Document" r:id="rId7" imgW="6668170" imgH="3955687" progId="Word.Document.8">
                  <p:embed/>
                </p:oleObj>
              </mc:Choice>
              <mc:Fallback>
                <p:oleObj name="Document" r:id="rId7" imgW="6668170" imgH="39556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07" y="2392086"/>
                        <a:ext cx="10149840" cy="38020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74212" name="Picture 4" descr="D:\"/>
          <p:cNvPicPr>
            <a:picLocks noChangeAspect="1" noChangeArrowheads="1"/>
          </p:cNvPicPr>
          <p:nvPr/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897" y="4725144"/>
            <a:ext cx="2736850" cy="191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9050656" y="998220"/>
          <a:ext cx="561974" cy="946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Document" r:id="rId12" imgW="118179" imgH="198018" progId="Word.Document.8">
                  <p:embed/>
                </p:oleObj>
              </mc:Choice>
              <mc:Fallback>
                <p:oleObj name="Document" r:id="rId12" imgW="118179" imgH="1980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0656" y="998220"/>
                        <a:ext cx="561974" cy="94678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413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/>
        </p:nvGraphicFramePr>
        <p:xfrm>
          <a:off x="971551" y="323851"/>
          <a:ext cx="10237470" cy="2045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Document" r:id="rId4" imgW="8964006" imgH="1952507" progId="Word.Document.8">
                  <p:embed/>
                </p:oleObj>
              </mc:Choice>
              <mc:Fallback>
                <p:oleObj name="Document" r:id="rId4" imgW="8964006" imgH="19525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1" y="323851"/>
                        <a:ext cx="10237470" cy="204597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0330070" y="712684"/>
          <a:ext cx="449580" cy="661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Document" r:id="rId7" imgW="118179" imgH="197659" progId="Word.Document.8">
                  <p:embed/>
                </p:oleObj>
              </mc:Choice>
              <mc:Fallback>
                <p:oleObj name="Document" r:id="rId7" imgW="118179" imgH="1976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0070" y="712684"/>
                        <a:ext cx="449580" cy="6610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738605" y="2379491"/>
          <a:ext cx="1069848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Document" r:id="rId10" imgW="9367329" imgH="1253155" progId="Word.Document.8">
                  <p:embed/>
                </p:oleObj>
              </mc:Choice>
              <mc:Fallback>
                <p:oleObj name="Document" r:id="rId10" imgW="9367329" imgH="12531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605" y="2379491"/>
                        <a:ext cx="10698480" cy="1447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364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/>
        </p:nvGraphicFramePr>
        <p:xfrm>
          <a:off x="997834" y="404664"/>
          <a:ext cx="10356037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Document" r:id="rId4" imgW="8989259" imgH="1121623" progId="Word.Document.8">
                  <p:embed/>
                </p:oleObj>
              </mc:Choice>
              <mc:Fallback>
                <p:oleObj name="Document" r:id="rId4" imgW="8989259" imgH="11216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834" y="404664"/>
                        <a:ext cx="10356037" cy="12961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10589299" y="279307"/>
          <a:ext cx="449580" cy="77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Document" r:id="rId7" imgW="118179" imgH="198018" progId="Word.Document.8">
                  <p:embed/>
                </p:oleObj>
              </mc:Choice>
              <mc:Fallback>
                <p:oleObj name="Document" r:id="rId7" imgW="118179" imgH="1980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9299" y="279307"/>
                        <a:ext cx="449580" cy="7734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825015" y="1700808"/>
          <a:ext cx="10311764" cy="1583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Document" r:id="rId10" imgW="8246106" imgH="1257827" progId="Word.Document.8">
                  <p:embed/>
                </p:oleObj>
              </mc:Choice>
              <mc:Fallback>
                <p:oleObj name="Document" r:id="rId10" imgW="8246106" imgH="12578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015" y="1700808"/>
                        <a:ext cx="10311764" cy="1583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75234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621" y="3333736"/>
            <a:ext cx="3185159" cy="249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20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5507" name="Object 3"/>
          <p:cNvGraphicFramePr>
            <a:graphicFrameLocks noChangeAspect="1"/>
          </p:cNvGraphicFramePr>
          <p:nvPr/>
        </p:nvGraphicFramePr>
        <p:xfrm>
          <a:off x="976188" y="421540"/>
          <a:ext cx="10448852" cy="6180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4" imgW="8350625" imgH="7528502" progId="Word.Document.8">
                  <p:embed/>
                </p:oleObj>
              </mc:Choice>
              <mc:Fallback>
                <p:oleObj name="Document" r:id="rId4" imgW="8350625" imgH="75285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188" y="421540"/>
                        <a:ext cx="10448852" cy="61804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4749169" y="140920"/>
            <a:ext cx="372237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zh-CN" altLang="en-US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知识聚焦 </a:t>
            </a:r>
            <a:r>
              <a:rPr lang="en-US" altLang="zh-CN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</p:txBody>
      </p:sp>
      <p:sp>
        <p:nvSpPr>
          <p:cNvPr id="405524" name="Rectangle 20"/>
          <p:cNvSpPr>
            <a:spLocks noChangeArrowheads="1"/>
          </p:cNvSpPr>
          <p:nvPr/>
        </p:nvSpPr>
        <p:spPr bwMode="auto">
          <a:xfrm>
            <a:off x="8169830" y="2345332"/>
            <a:ext cx="19716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400" i="1" dirty="0"/>
              <a:t>x</a:t>
            </a:r>
            <a:r>
              <a:rPr lang="zh-CN" altLang="en-US" sz="2400" dirty="0"/>
              <a:t>＝</a:t>
            </a:r>
            <a:r>
              <a:rPr lang="en-US" sz="2400" dirty="0" err="1"/>
              <a:t>log</a:t>
            </a:r>
            <a:r>
              <a:rPr lang="en-US" sz="2400" i="1" baseline="-25000" dirty="0" err="1"/>
              <a:t>a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zh-CN" altLang="en-US" sz="2400" dirty="0">
                <a:solidFill>
                  <a:srgbClr val="990033"/>
                </a:solidFill>
              </a:rPr>
              <a:t> </a:t>
            </a:r>
          </a:p>
        </p:txBody>
      </p:sp>
      <p:sp>
        <p:nvSpPr>
          <p:cNvPr id="405526" name="Rectangle 22"/>
          <p:cNvSpPr>
            <a:spLocks noChangeArrowheads="1"/>
          </p:cNvSpPr>
          <p:nvPr/>
        </p:nvSpPr>
        <p:spPr bwMode="auto">
          <a:xfrm>
            <a:off x="2726026" y="1355170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对数</a:t>
            </a:r>
            <a:endParaRPr lang="zh-CN" altLang="en-US" sz="24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5527" name="Rectangle 23"/>
          <p:cNvSpPr>
            <a:spLocks noChangeArrowheads="1"/>
          </p:cNvSpPr>
          <p:nvPr/>
        </p:nvSpPr>
        <p:spPr bwMode="auto">
          <a:xfrm>
            <a:off x="5498529" y="4023480"/>
            <a:ext cx="22288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err="1"/>
              <a:t>log</a:t>
            </a:r>
            <a:r>
              <a:rPr lang="en-US" sz="2400" i="1" baseline="-25000" dirty="0" err="1"/>
              <a:t>a</a:t>
            </a:r>
            <a:r>
              <a:rPr lang="en-US" sz="2400" dirty="0"/>
              <a:t> </a:t>
            </a:r>
            <a:r>
              <a:rPr lang="en-US" sz="2400" i="1" dirty="0"/>
              <a:t>M</a:t>
            </a:r>
            <a:r>
              <a:rPr lang="zh-CN" altLang="en-US" sz="2400" dirty="0"/>
              <a:t>＋</a:t>
            </a:r>
            <a:r>
              <a:rPr lang="en-US" sz="2400" dirty="0" err="1"/>
              <a:t>log</a:t>
            </a:r>
            <a:r>
              <a:rPr lang="en-US" sz="2400" i="1" baseline="-25000" dirty="0" err="1"/>
              <a:t>a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endParaRPr lang="zh-CN" altLang="en-US" sz="2400" dirty="0"/>
          </a:p>
        </p:txBody>
      </p:sp>
      <p:sp>
        <p:nvSpPr>
          <p:cNvPr id="405528" name="Rectangle 24"/>
          <p:cNvSpPr>
            <a:spLocks noChangeArrowheads="1"/>
          </p:cNvSpPr>
          <p:nvPr/>
        </p:nvSpPr>
        <p:spPr bwMode="auto">
          <a:xfrm>
            <a:off x="4454218" y="4669101"/>
            <a:ext cx="11576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 err="1"/>
              <a:t>n</a:t>
            </a:r>
            <a:r>
              <a:rPr lang="en-US" sz="2400" dirty="0" err="1"/>
              <a:t>log</a:t>
            </a:r>
            <a:r>
              <a:rPr lang="en-US" sz="2400" i="1" baseline="-25000" dirty="0" err="1"/>
              <a:t>a</a:t>
            </a:r>
            <a:r>
              <a:rPr lang="en-US" sz="2400" dirty="0"/>
              <a:t> </a:t>
            </a:r>
            <a:r>
              <a:rPr lang="en-US" sz="2400" i="1" dirty="0"/>
              <a:t>M</a:t>
            </a:r>
            <a:endParaRPr lang="zh-CN" altLang="en-US" sz="24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5529" name="Rectangle 25"/>
          <p:cNvSpPr>
            <a:spLocks noChangeArrowheads="1"/>
          </p:cNvSpPr>
          <p:nvPr/>
        </p:nvSpPr>
        <p:spPr bwMode="auto">
          <a:xfrm>
            <a:off x="6843420" y="3040864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dirty="0">
                <a:solidFill>
                  <a:srgbClr val="990033"/>
                </a:solidFill>
              </a:rPr>
              <a:t> </a:t>
            </a:r>
          </a:p>
        </p:txBody>
      </p:sp>
      <p:sp>
        <p:nvSpPr>
          <p:cNvPr id="405530" name="Rectangle 26"/>
          <p:cNvSpPr>
            <a:spLocks noChangeArrowheads="1"/>
          </p:cNvSpPr>
          <p:nvPr/>
        </p:nvSpPr>
        <p:spPr bwMode="auto">
          <a:xfrm>
            <a:off x="6953257" y="2739399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</a:rPr>
              <a:t>对数</a:t>
            </a:r>
          </a:p>
        </p:txBody>
      </p:sp>
      <p:sp>
        <p:nvSpPr>
          <p:cNvPr id="405531" name="Rectangle 27"/>
          <p:cNvSpPr>
            <a:spLocks noChangeArrowheads="1"/>
          </p:cNvSpPr>
          <p:nvPr/>
        </p:nvSpPr>
        <p:spPr bwMode="auto">
          <a:xfrm>
            <a:off x="7702888" y="3697339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sz="2400" dirty="0">
              <a:solidFill>
                <a:srgbClr val="990033"/>
              </a:solidFill>
            </a:endParaRPr>
          </a:p>
        </p:txBody>
      </p:sp>
      <p:sp>
        <p:nvSpPr>
          <p:cNvPr id="405532" name="Rectangle 28"/>
          <p:cNvSpPr>
            <a:spLocks noChangeArrowheads="1"/>
          </p:cNvSpPr>
          <p:nvPr/>
        </p:nvSpPr>
        <p:spPr bwMode="auto">
          <a:xfrm>
            <a:off x="4985219" y="4355524"/>
            <a:ext cx="2056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dirty="0" err="1"/>
              <a:t>log</a:t>
            </a:r>
            <a:r>
              <a:rPr lang="en-US" sz="2400" i="1" baseline="-25000" dirty="0" err="1"/>
              <a:t>a</a:t>
            </a:r>
            <a:r>
              <a:rPr lang="en-US" sz="2400" dirty="0"/>
              <a:t> </a:t>
            </a:r>
            <a:r>
              <a:rPr lang="en-US" sz="2400" i="1" dirty="0"/>
              <a:t>M</a:t>
            </a:r>
            <a:r>
              <a:rPr lang="zh-CN" altLang="en-US" sz="2400" dirty="0"/>
              <a:t>－</a:t>
            </a:r>
            <a:r>
              <a:rPr lang="en-US" sz="2400" dirty="0" err="1"/>
              <a:t>log</a:t>
            </a:r>
            <a:r>
              <a:rPr lang="en-US" sz="2400" i="1" baseline="-25000" dirty="0" err="1"/>
              <a:t>a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endParaRPr lang="zh-CN" altLang="en-US" sz="2400" dirty="0">
              <a:solidFill>
                <a:srgbClr val="990033"/>
              </a:solidFill>
            </a:endParaRPr>
          </a:p>
        </p:txBody>
      </p:sp>
      <p:pic>
        <p:nvPicPr>
          <p:cNvPr id="57037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53177" y="5572140"/>
            <a:ext cx="86908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158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5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5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5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5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5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5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5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5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5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5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70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70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24" grpId="0"/>
      <p:bldP spid="405526" grpId="0"/>
      <p:bldP spid="405527" grpId="0"/>
      <p:bldP spid="405528" grpId="0"/>
      <p:bldP spid="405529" grpId="0"/>
      <p:bldP spid="405530" grpId="0"/>
      <p:bldP spid="405531" grpId="0"/>
      <p:bldP spid="4055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11425" y="318255"/>
            <a:ext cx="9504044" cy="67713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对数函数的性质及应用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280583" name="Object 7"/>
          <p:cNvGraphicFramePr>
            <a:graphicFrameLocks noChangeAspect="1"/>
          </p:cNvGraphicFramePr>
          <p:nvPr/>
        </p:nvGraphicFramePr>
        <p:xfrm>
          <a:off x="733426" y="836296"/>
          <a:ext cx="10648950" cy="220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Document" r:id="rId4" imgW="8327637" imgH="1717114" progId="Word.Document.8">
                  <p:embed/>
                </p:oleObj>
              </mc:Choice>
              <mc:Fallback>
                <p:oleObj name="Document" r:id="rId4" imgW="8327637" imgH="17171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6" y="836296"/>
                        <a:ext cx="10648950" cy="22059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1084244" y="3169772"/>
          <a:ext cx="9650730" cy="1445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Document" r:id="rId7" imgW="8874178" imgH="1328625" progId="Word.Document.8">
                  <p:embed/>
                </p:oleObj>
              </mc:Choice>
              <mc:Fallback>
                <p:oleObj name="Document" r:id="rId7" imgW="8874178" imgH="13286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4" y="3169772"/>
                        <a:ext cx="9650730" cy="14458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2553206" y="1694548"/>
          <a:ext cx="449580" cy="77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Document" r:id="rId10" imgW="118179" imgH="198018" progId="Word.Document.8">
                  <p:embed/>
                </p:oleObj>
              </mc:Choice>
              <mc:Fallback>
                <p:oleObj name="Document" r:id="rId10" imgW="118179" imgH="1980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3206" y="1694548"/>
                        <a:ext cx="449580" cy="7734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015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11425" y="318255"/>
            <a:ext cx="6048672" cy="67713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对数函数的性质及应用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280583" name="Object 7"/>
          <p:cNvGraphicFramePr>
            <a:graphicFrameLocks noChangeAspect="1"/>
          </p:cNvGraphicFramePr>
          <p:nvPr/>
        </p:nvGraphicFramePr>
        <p:xfrm>
          <a:off x="911426" y="995394"/>
          <a:ext cx="10212704" cy="180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Document" r:id="rId4" imgW="7982035" imgH="1406610" progId="Word.Document.8">
                  <p:embed/>
                </p:oleObj>
              </mc:Choice>
              <mc:Fallback>
                <p:oleObj name="Document" r:id="rId4" imgW="7982035" imgH="14066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6" y="995394"/>
                        <a:ext cx="10212704" cy="18078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1092400" y="2996953"/>
          <a:ext cx="9850754" cy="300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Document" r:id="rId7" imgW="9095681" imgH="2769017" progId="Word.Document.8">
                  <p:embed/>
                </p:oleObj>
              </mc:Choice>
              <mc:Fallback>
                <p:oleObj name="Document" r:id="rId7" imgW="9095681" imgH="27690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400" y="2996953"/>
                        <a:ext cx="9850754" cy="30060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5149216" y="1445896"/>
          <a:ext cx="560070" cy="94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Document" r:id="rId10" imgW="118179" imgH="198018" progId="Word.Document.8">
                  <p:embed/>
                </p:oleObj>
              </mc:Choice>
              <mc:Fallback>
                <p:oleObj name="Document" r:id="rId10" imgW="118179" imgH="1980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216" y="1445896"/>
                        <a:ext cx="560070" cy="94869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744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654" name="Object 6"/>
          <p:cNvGraphicFramePr>
            <a:graphicFrameLocks noChangeAspect="1"/>
          </p:cNvGraphicFramePr>
          <p:nvPr/>
        </p:nvGraphicFramePr>
        <p:xfrm>
          <a:off x="911424" y="404665"/>
          <a:ext cx="10450636" cy="2198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Document" r:id="rId4" imgW="8284346" imgH="1742989" progId="Word.Document.8">
                  <p:embed/>
                </p:oleObj>
              </mc:Choice>
              <mc:Fallback>
                <p:oleObj name="Document" r:id="rId4" imgW="8284346" imgH="17429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404665"/>
                        <a:ext cx="10450636" cy="21987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3071665" y="1182351"/>
          <a:ext cx="560070" cy="94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Document" r:id="rId7" imgW="118179" imgH="198018" progId="Word.Document.8">
                  <p:embed/>
                </p:oleObj>
              </mc:Choice>
              <mc:Fallback>
                <p:oleObj name="Document" r:id="rId7" imgW="118179" imgH="1980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65" y="1182351"/>
                        <a:ext cx="560070" cy="94869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1170653" y="2737724"/>
          <a:ext cx="9115426" cy="2455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Document" r:id="rId10" imgW="7348912" imgH="1977664" progId="Word.Document.8">
                  <p:embed/>
                </p:oleObj>
              </mc:Choice>
              <mc:Fallback>
                <p:oleObj name="Document" r:id="rId10" imgW="7348912" imgH="1977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3" y="2737724"/>
                        <a:ext cx="9115426" cy="24555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277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73455" y="318254"/>
            <a:ext cx="6480242" cy="63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4200"/>
              </a:lnSpc>
            </a:pPr>
            <a:r>
              <a:rPr lang="zh-CN" altLang="en-US" sz="2880" b="1" dirty="0"/>
              <a:t>误区警示　</a:t>
            </a:r>
            <a:r>
              <a:rPr lang="en-US" altLang="en-US" sz="2880" b="1" dirty="0"/>
              <a:t>4.</a:t>
            </a:r>
            <a:r>
              <a:rPr lang="zh-CN" altLang="en-US" sz="2880" b="1" dirty="0"/>
              <a:t>条件不完备求定义域致误</a:t>
            </a:r>
          </a:p>
        </p:txBody>
      </p:sp>
      <p:graphicFrame>
        <p:nvGraphicFramePr>
          <p:cNvPr id="286727" name="Object 7"/>
          <p:cNvGraphicFramePr>
            <a:graphicFrameLocks noChangeAspect="1"/>
          </p:cNvGraphicFramePr>
          <p:nvPr/>
        </p:nvGraphicFramePr>
        <p:xfrm>
          <a:off x="733427" y="1184910"/>
          <a:ext cx="10547150" cy="611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Document" r:id="rId4" imgW="8057793" imgH="505647" progId="Word.Document.8">
                  <p:embed/>
                </p:oleObj>
              </mc:Choice>
              <mc:Fallback>
                <p:oleObj name="Document" r:id="rId4" imgW="8057793" imgH="5056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7" y="1184910"/>
                        <a:ext cx="10547150" cy="6115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8601879" y="950089"/>
          <a:ext cx="2792730" cy="77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Document" r:id="rId7" imgW="2566820" imgH="712290" progId="Word.Document.8">
                  <p:embed/>
                </p:oleObj>
              </mc:Choice>
              <mc:Fallback>
                <p:oleObj name="Document" r:id="rId7" imgW="2566820" imgH="7122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1879" y="950089"/>
                        <a:ext cx="2792730" cy="7734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768845" y="2219266"/>
          <a:ext cx="10948034" cy="1659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Document" r:id="rId10" imgW="10107595" imgH="1534909" progId="Word.Document.8">
                  <p:embed/>
                </p:oleObj>
              </mc:Choice>
              <mc:Fallback>
                <p:oleObj name="Document" r:id="rId10" imgW="10107595" imgH="15349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845" y="2219266"/>
                        <a:ext cx="10948034" cy="1659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881183" y="4033867"/>
          <a:ext cx="10399394" cy="115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Document" r:id="rId13" imgW="7079068" imgH="792791" progId="Word.Document.8">
                  <p:embed/>
                </p:oleObj>
              </mc:Choice>
              <mc:Fallback>
                <p:oleObj name="Document" r:id="rId13" imgW="7079068" imgH="7927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183" y="4033867"/>
                        <a:ext cx="10399394" cy="11582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669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480" name="Object 8"/>
          <p:cNvGraphicFramePr>
            <a:graphicFrameLocks noChangeAspect="1"/>
          </p:cNvGraphicFramePr>
          <p:nvPr/>
        </p:nvGraphicFramePr>
        <p:xfrm>
          <a:off x="1288759" y="231846"/>
          <a:ext cx="9014460" cy="1571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Document" r:id="rId4" imgW="7703894" imgH="1330781" progId="Word.Document.8">
                  <p:embed/>
                </p:oleObj>
              </mc:Choice>
              <mc:Fallback>
                <p:oleObj name="Document" r:id="rId4" imgW="7703894" imgH="13307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759" y="231846"/>
                        <a:ext cx="9014460" cy="15716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3352800" y="3429000"/>
            <a:ext cx="5486400" cy="0"/>
          </a:xfrm>
          <a:prstGeom prst="rect">
            <a:avLst/>
          </a:prstGeom>
        </p:spPr>
        <p:txBody>
          <a:bodyPr/>
          <a:lstStyle/>
          <a:p>
            <a:endParaRPr lang="zh-CN" altLang="en-US" sz="2160" dirty="0"/>
          </a:p>
        </p:txBody>
      </p:sp>
      <p:graphicFrame>
        <p:nvGraphicFramePr>
          <p:cNvPr id="289800" name="Object 4"/>
          <p:cNvGraphicFramePr>
            <a:graphicFrameLocks noChangeAspect="1"/>
          </p:cNvGraphicFramePr>
          <p:nvPr/>
        </p:nvGraphicFramePr>
        <p:xfrm>
          <a:off x="8530222" y="556646"/>
          <a:ext cx="3068956" cy="92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Document" r:id="rId7" imgW="2887055" imgH="868260" progId="Word.Document.8">
                  <p:embed/>
                </p:oleObj>
              </mc:Choice>
              <mc:Fallback>
                <p:oleObj name="Document" r:id="rId7" imgW="2887055" imgH="8682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0222" y="556646"/>
                        <a:ext cx="3068956" cy="9220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1059180" y="1803469"/>
          <a:ext cx="10073640" cy="361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Document" r:id="rId10" imgW="9301311" imgH="3333242" progId="Word.Document.8">
                  <p:embed/>
                </p:oleObj>
              </mc:Choice>
              <mc:Fallback>
                <p:oleObj name="Document" r:id="rId10" imgW="9301311" imgH="33332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180" y="1803469"/>
                        <a:ext cx="10073640" cy="36156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036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6054" name="Picture 5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879" y="923122"/>
            <a:ext cx="2292055" cy="200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1084243" y="391236"/>
          <a:ext cx="9163735" cy="1534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Document" r:id="rId5" imgW="8899070" imgH="1486752" progId="Word.Document.8">
                  <p:embed/>
                </p:oleObj>
              </mc:Choice>
              <mc:Fallback>
                <p:oleObj name="Document" r:id="rId5" imgW="8899070" imgH="14867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3" y="391236"/>
                        <a:ext cx="9163735" cy="15346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738605" y="2436641"/>
          <a:ext cx="10300336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Document" r:id="rId8" imgW="8141849" imgH="4016422" progId="Word.Document.8">
                  <p:embed/>
                </p:oleObj>
              </mc:Choice>
              <mc:Fallback>
                <p:oleObj name="Document" r:id="rId8" imgW="8141849" imgH="40164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605" y="2436641"/>
                        <a:ext cx="10300336" cy="415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4799857" y="750303"/>
          <a:ext cx="356660" cy="602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Document" r:id="rId11" imgW="118179" imgH="198018" progId="Word.Document.8">
                  <p:embed/>
                </p:oleObj>
              </mc:Choice>
              <mc:Fallback>
                <p:oleObj name="Document" r:id="rId11" imgW="118179" imgH="1980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857" y="750303"/>
                        <a:ext cx="356660" cy="6023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192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1558290" y="936625"/>
            <a:ext cx="9504046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4200"/>
              </a:lnSpc>
            </a:pPr>
            <a:endParaRPr lang="zh-CN" altLang="en-US" sz="288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1257063" y="491073"/>
          <a:ext cx="7334918" cy="1382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Document" r:id="rId4" imgW="6583393" imgH="1234468" progId="Word.Document.8">
                  <p:embed/>
                </p:oleObj>
              </mc:Choice>
              <mc:Fallback>
                <p:oleObj name="Document" r:id="rId4" imgW="6583393" imgH="12344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063" y="491073"/>
                        <a:ext cx="7334918" cy="13825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7219326" y="635471"/>
          <a:ext cx="356660" cy="602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Document" r:id="rId7" imgW="118179" imgH="198018" progId="Word.Document.8">
                  <p:embed/>
                </p:oleObj>
              </mc:Choice>
              <mc:Fallback>
                <p:oleObj name="Document" r:id="rId7" imgW="118179" imgH="1980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326" y="635471"/>
                        <a:ext cx="356660" cy="6023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228252" y="2018024"/>
          <a:ext cx="9850756" cy="2630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Document" r:id="rId10" imgW="9656292" imgH="2571718" progId="Word.Document.8">
                  <p:embed/>
                </p:oleObj>
              </mc:Choice>
              <mc:Fallback>
                <p:oleObj name="Document" r:id="rId10" imgW="9656292" imgH="25717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252" y="2018024"/>
                        <a:ext cx="9850756" cy="2630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415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1558290" y="936625"/>
            <a:ext cx="9504046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4200"/>
              </a:lnSpc>
            </a:pPr>
            <a:endParaRPr lang="zh-CN" altLang="en-US" sz="288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1084243" y="231845"/>
          <a:ext cx="8465820" cy="374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Document" r:id="rId4" imgW="8417464" imgH="3704122" progId="Word.Document.8">
                  <p:embed/>
                </p:oleObj>
              </mc:Choice>
              <mc:Fallback>
                <p:oleObj name="Document" r:id="rId4" imgW="8417464" imgH="37041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3" y="231845"/>
                        <a:ext cx="8465820" cy="37414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00" name="Object 3"/>
          <p:cNvGraphicFramePr>
            <a:graphicFrameLocks noChangeAspect="1"/>
          </p:cNvGraphicFramePr>
          <p:nvPr/>
        </p:nvGraphicFramePr>
        <p:xfrm>
          <a:off x="3676532" y="3462725"/>
          <a:ext cx="1184910" cy="51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Document" r:id="rId7" imgW="1098601" imgH="474740" progId="Word.Document.8">
                  <p:embed/>
                </p:oleObj>
              </mc:Choice>
              <mc:Fallback>
                <p:oleObj name="Document" r:id="rId7" imgW="1098601" imgH="4747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532" y="3462725"/>
                        <a:ext cx="1184910" cy="5105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07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ChangeArrowheads="1"/>
          </p:cNvSpPr>
          <p:nvPr/>
        </p:nvSpPr>
        <p:spPr bwMode="auto">
          <a:xfrm>
            <a:off x="1558290" y="936625"/>
            <a:ext cx="9504046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4200"/>
              </a:lnSpc>
            </a:pPr>
            <a:endParaRPr lang="zh-CN" altLang="en-US" sz="288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967981" y="663894"/>
          <a:ext cx="9795269" cy="5574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Document" r:id="rId4" imgW="8886444" imgH="6357341" progId="Word.Document.8">
                  <p:embed/>
                </p:oleObj>
              </mc:Choice>
              <mc:Fallback>
                <p:oleObj name="Document" r:id="rId4" imgW="8886444" imgH="63573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981" y="663894"/>
                        <a:ext cx="9795269" cy="55749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280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ChangeArrowheads="1"/>
          </p:cNvSpPr>
          <p:nvPr/>
        </p:nvSpPr>
        <p:spPr bwMode="auto">
          <a:xfrm>
            <a:off x="1558290" y="936625"/>
            <a:ext cx="9504046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4200"/>
              </a:lnSpc>
            </a:pPr>
            <a:endParaRPr lang="zh-CN" altLang="en-US" sz="288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1809750" y="1142985"/>
          <a:ext cx="8953500" cy="5095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Document" r:id="rId4" imgW="8886444" imgH="6367075" progId="Word.Document.8">
                  <p:embed/>
                </p:oleObj>
              </mc:Choice>
              <mc:Fallback>
                <p:oleObj name="Document" r:id="rId4" imgW="8886444" imgH="63670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1142985"/>
                        <a:ext cx="8953500" cy="50958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82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084244" y="231845"/>
          <a:ext cx="10048720" cy="6307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4" imgW="7394728" imgH="5933351" progId="Word.Document.8">
                  <p:embed/>
                </p:oleObj>
              </mc:Choice>
              <mc:Fallback>
                <p:oleObj name="Document" r:id="rId4" imgW="7394728" imgH="59333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4" y="231845"/>
                        <a:ext cx="10048720" cy="63079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6212211" y="4120394"/>
            <a:ext cx="14045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(0</a:t>
            </a:r>
            <a:r>
              <a:rPr lang="zh-CN" altLang="en-US" sz="2400" dirty="0"/>
              <a:t>，＋</a:t>
            </a:r>
            <a:r>
              <a:rPr lang="en-US" sz="2400" dirty="0"/>
              <a:t>∞)</a:t>
            </a:r>
            <a:endParaRPr lang="zh-CN" altLang="en-US" sz="24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8366716" y="1095941"/>
            <a:ext cx="13877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对数</a:t>
            </a:r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6593197" y="4600526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zh-CN" altLang="en-US" sz="24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5585038" y="5080658"/>
            <a:ext cx="11849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1,0</a:t>
            </a:r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4540628" y="5848469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增</a:t>
            </a: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8102028" y="588843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减</a:t>
            </a:r>
          </a:p>
        </p:txBody>
      </p:sp>
    </p:spTree>
    <p:extLst>
      <p:ext uri="{BB962C8B-B14F-4D97-AF65-F5344CB8AC3E}">
        <p14:creationId xmlns:p14="http://schemas.microsoft.com/office/powerpoint/2010/main" val="84418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0" grpId="0"/>
      <p:bldP spid="14" grpId="0"/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1558290" y="936625"/>
            <a:ext cx="9504046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4200"/>
              </a:lnSpc>
            </a:pPr>
            <a:endParaRPr lang="zh-CN" altLang="en-US" sz="288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1145884" y="393700"/>
          <a:ext cx="9538336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Document" r:id="rId4" imgW="9493232" imgH="1086403" progId="Word.Document.8">
                  <p:embed/>
                </p:oleObj>
              </mc:Choice>
              <mc:Fallback>
                <p:oleObj name="Document" r:id="rId4" imgW="9493232" imgH="10864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5884" y="393700"/>
                        <a:ext cx="9538336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00" name="Object 3"/>
          <p:cNvGraphicFramePr>
            <a:graphicFrameLocks noChangeAspect="1"/>
          </p:cNvGraphicFramePr>
          <p:nvPr/>
        </p:nvGraphicFramePr>
        <p:xfrm>
          <a:off x="9465974" y="452438"/>
          <a:ext cx="497206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Document" r:id="rId7" imgW="466764" imgH="370520" progId="Word.Document.8">
                  <p:embed/>
                </p:oleObj>
              </mc:Choice>
              <mc:Fallback>
                <p:oleObj name="Document" r:id="rId7" imgW="466764" imgH="370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5974" y="452438"/>
                        <a:ext cx="497206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179664" y="1700808"/>
          <a:ext cx="9751696" cy="1720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Document" r:id="rId10" imgW="8998999" imgH="1582347" progId="Word.Document.8">
                  <p:embed/>
                </p:oleObj>
              </mc:Choice>
              <mc:Fallback>
                <p:oleObj name="Document" r:id="rId10" imgW="8998999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664" y="1700808"/>
                        <a:ext cx="9751696" cy="17202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004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084244" y="318255"/>
          <a:ext cx="10231098" cy="3802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4" imgW="8411692" imgH="2910972" progId="Word.Document.8">
                  <p:embed/>
                </p:oleObj>
              </mc:Choice>
              <mc:Fallback>
                <p:oleObj name="Document" r:id="rId4" imgW="8411692" imgH="29109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4" y="318255"/>
                        <a:ext cx="10231098" cy="38020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40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453890" y="145436"/>
            <a:ext cx="2981326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640"/>
              </a:lnSpc>
            </a:pPr>
            <a:r>
              <a:rPr lang="zh-CN" altLang="en-US" sz="312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312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1209490" y="663893"/>
          <a:ext cx="9787890" cy="2406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Document" r:id="rId4" imgW="9492149" imgH="2322668" progId="Word.Document.8">
                  <p:embed/>
                </p:oleObj>
              </mc:Choice>
              <mc:Fallback>
                <p:oleObj name="Document" r:id="rId4" imgW="9492149" imgH="23226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490" y="663893"/>
                        <a:ext cx="9787890" cy="24060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898845" y="2132857"/>
          <a:ext cx="406361" cy="408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7" imgW="307438" imgH="395677" progId="Word.Document.8">
                  <p:embed/>
                </p:oleObj>
              </mc:Choice>
              <mc:Fallback>
                <p:oleObj name="Document" r:id="rId7" imgW="307438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845" y="2132857"/>
                        <a:ext cx="406361" cy="40867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1243721" y="2910542"/>
          <a:ext cx="9717806" cy="1035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Document" r:id="rId10" imgW="8480957" imgH="903839" progId="Word.Document.8">
                  <p:embed/>
                </p:oleObj>
              </mc:Choice>
              <mc:Fallback>
                <p:oleObj name="Document" r:id="rId10" imgW="8480957" imgH="9038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721" y="2910542"/>
                        <a:ext cx="9717806" cy="10357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1170653" y="4018577"/>
          <a:ext cx="10068530" cy="1034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13" imgW="7827632" imgH="802134" progId="Word.Document.8">
                  <p:embed/>
                </p:oleObj>
              </mc:Choice>
              <mc:Fallback>
                <p:oleObj name="Document" r:id="rId13" imgW="7827632" imgH="8021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3" y="4018577"/>
                        <a:ext cx="10068530" cy="10343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9033926" y="4104986"/>
          <a:ext cx="569208" cy="569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Document" r:id="rId16" imgW="418706" imgH="413286" progId="Word.Document.8">
                  <p:embed/>
                </p:oleObj>
              </mc:Choice>
              <mc:Fallback>
                <p:oleObj name="Document" r:id="rId16" imgW="418706" imgH="4132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3926" y="4104986"/>
                        <a:ext cx="569208" cy="5692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986905" y="5302680"/>
          <a:ext cx="10231438" cy="139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Document" r:id="rId19" imgW="9486377" imgH="1302390" progId="Word.Document.8">
                  <p:embed/>
                </p:oleObj>
              </mc:Choice>
              <mc:Fallback>
                <p:oleObj name="Document" r:id="rId19" imgW="9486377" imgH="13023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905" y="5302680"/>
                        <a:ext cx="10231438" cy="13978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096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1257062" y="231845"/>
          <a:ext cx="10070122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Document" r:id="rId4" imgW="9017398" imgH="1582347" progId="Word.Document.8">
                  <p:embed/>
                </p:oleObj>
              </mc:Choice>
              <mc:Fallback>
                <p:oleObj name="Document" r:id="rId4" imgW="9017398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062" y="231845"/>
                        <a:ext cx="10070122" cy="17281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1257063" y="2012259"/>
          <a:ext cx="10127347" cy="1603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Document" r:id="rId7" imgW="8376699" imgH="1326109" progId="Word.Document.8">
                  <p:embed/>
                </p:oleObj>
              </mc:Choice>
              <mc:Fallback>
                <p:oleObj name="Document" r:id="rId7" imgW="8376699" imgH="13261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063" y="2012259"/>
                        <a:ext cx="10127347" cy="16036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9841255" y="1037203"/>
          <a:ext cx="406361" cy="408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Document" r:id="rId10" imgW="307438" imgH="395677" progId="Word.Document.8">
                  <p:embed/>
                </p:oleObj>
              </mc:Choice>
              <mc:Fallback>
                <p:oleObj name="Document" r:id="rId10" imgW="307438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1255" y="1037203"/>
                        <a:ext cx="406361" cy="40867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997834" y="3615881"/>
          <a:ext cx="10584566" cy="691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Document" r:id="rId13" imgW="7795525" imgH="468990" progId="Word.Document.8">
                  <p:embed/>
                </p:oleObj>
              </mc:Choice>
              <mc:Fallback>
                <p:oleObj name="Document" r:id="rId13" imgW="7795525" imgH="4689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834" y="3615881"/>
                        <a:ext cx="10584566" cy="6912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9915573" y="3668103"/>
          <a:ext cx="383298" cy="515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Document" r:id="rId16" imgW="267754" imgH="395677" progId="Word.Document.8">
                  <p:embed/>
                </p:oleObj>
              </mc:Choice>
              <mc:Fallback>
                <p:oleObj name="Document" r:id="rId16" imgW="267754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5573" y="3668103"/>
                        <a:ext cx="383298" cy="5152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1263055" y="4307158"/>
          <a:ext cx="9450706" cy="2367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Document" r:id="rId19" imgW="9022448" imgH="2257980" progId="Word.Document.8">
                  <p:embed/>
                </p:oleObj>
              </mc:Choice>
              <mc:Fallback>
                <p:oleObj name="Document" r:id="rId19" imgW="9022448" imgH="22579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055" y="4307158"/>
                        <a:ext cx="9450706" cy="23679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01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1170654" y="318255"/>
          <a:ext cx="9661021" cy="711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Document" r:id="rId4" imgW="5395415" imgH="398434" progId="Word.Document.8">
                  <p:embed/>
                </p:oleObj>
              </mc:Choice>
              <mc:Fallback>
                <p:oleObj name="Document" r:id="rId4" imgW="5395415" imgH="3984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4" y="318255"/>
                        <a:ext cx="9661021" cy="7117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8688288" y="0"/>
          <a:ext cx="1470660" cy="113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Document" r:id="rId7" imgW="1077194" imgH="827291" progId="Word.Document.8">
                  <p:embed/>
                </p:oleObj>
              </mc:Choice>
              <mc:Fallback>
                <p:oleObj name="Document" r:id="rId7" imgW="1077194" imgH="8272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288" y="0"/>
                        <a:ext cx="1470660" cy="1135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997834" y="1268761"/>
          <a:ext cx="10405652" cy="1019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Document" r:id="rId10" imgW="8261979" imgH="807885" progId="Word.Document.8">
                  <p:embed/>
                </p:oleObj>
              </mc:Choice>
              <mc:Fallback>
                <p:oleObj name="Document" r:id="rId10" imgW="8261979" imgH="8078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834" y="1268761"/>
                        <a:ext cx="10405652" cy="10192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521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35" name="Object 11"/>
          <p:cNvGraphicFramePr>
            <a:graphicFrameLocks noChangeAspect="1"/>
          </p:cNvGraphicFramePr>
          <p:nvPr/>
        </p:nvGraphicFramePr>
        <p:xfrm>
          <a:off x="1553887" y="2219266"/>
          <a:ext cx="867420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Document" r:id="rId4" imgW="5215820" imgH="413218" progId="Word.Document.8">
                  <p:embed/>
                </p:oleObj>
              </mc:Choice>
              <mc:Fallback>
                <p:oleObj name="Document" r:id="rId4" imgW="5215820" imgH="4132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3887" y="2219266"/>
                        <a:ext cx="8674208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16291" y="145436"/>
            <a:ext cx="93726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zh-CN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  <a:p>
            <a:pPr>
              <a:lnSpc>
                <a:spcPts val="4200"/>
              </a:lnSpc>
            </a:pPr>
            <a:r>
              <a:rPr lang="zh-CN" altLang="en-US" sz="2880" b="1" dirty="0">
                <a:ea typeface="黑体" pitchFamily="49" charset="-122"/>
              </a:rPr>
              <a:t>链接教材</a:t>
            </a:r>
          </a:p>
          <a:p>
            <a:pPr algn="ctr">
              <a:lnSpc>
                <a:spcPts val="4200"/>
              </a:lnSpc>
            </a:pPr>
            <a:r>
              <a:rPr lang="zh-CN" altLang="en-US" sz="2880" b="1" dirty="0">
                <a:latin typeface="宋体" charset="-122"/>
              </a:rPr>
              <a:t>　</a:t>
            </a:r>
          </a:p>
          <a:p>
            <a:pPr>
              <a:lnSpc>
                <a:spcPts val="4200"/>
              </a:lnSpc>
            </a:pPr>
            <a:r>
              <a:rPr lang="zh-CN" altLang="en-US" sz="288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10330071" y="1192792"/>
          <a:ext cx="472411" cy="594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Document" r:id="rId7" imgW="261968" imgH="350035" progId="Word.Document.8">
                  <p:embed/>
                </p:oleObj>
              </mc:Choice>
              <mc:Fallback>
                <p:oleObj name="Document" r:id="rId7" imgW="261968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0071" y="1192792"/>
                        <a:ext cx="472411" cy="5944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870169" y="1337243"/>
          <a:ext cx="10664844" cy="718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Document" r:id="rId10" imgW="7517023" imgH="514990" progId="Word.Document.8">
                  <p:embed/>
                </p:oleObj>
              </mc:Choice>
              <mc:Fallback>
                <p:oleObj name="Document" r:id="rId10" imgW="7517023" imgH="5149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169" y="1337243"/>
                        <a:ext cx="10664844" cy="7184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9638794" y="3208408"/>
          <a:ext cx="44958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Document" r:id="rId13" imgW="412375" imgH="712290" progId="Word.Document.8">
                  <p:embed/>
                </p:oleObj>
              </mc:Choice>
              <mc:Fallback>
                <p:oleObj name="Document" r:id="rId13" imgW="412375" imgH="7122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8794" y="3208408"/>
                        <a:ext cx="44958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1084244" y="3257461"/>
          <a:ext cx="10134025" cy="636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Document" r:id="rId16" imgW="7089169" imgH="445630" progId="Word.Document.8">
                  <p:embed/>
                </p:oleObj>
              </mc:Choice>
              <mc:Fallback>
                <p:oleObj name="Document" r:id="rId16" imgW="7089169" imgH="4456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4" y="3257461"/>
                        <a:ext cx="10134025" cy="63674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1861930" y="4121558"/>
          <a:ext cx="8848340" cy="172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Document" r:id="rId19" imgW="5724438" imgH="1186670" progId="Word.Document.8">
                  <p:embed/>
                </p:oleObj>
              </mc:Choice>
              <mc:Fallback>
                <p:oleObj name="Document" r:id="rId19" imgW="5724438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930" y="4121558"/>
                        <a:ext cx="8848340" cy="17269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75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030" name="Object 6"/>
          <p:cNvGraphicFramePr>
            <a:graphicFrameLocks noChangeAspect="1"/>
          </p:cNvGraphicFramePr>
          <p:nvPr/>
        </p:nvGraphicFramePr>
        <p:xfrm>
          <a:off x="8752025" y="840329"/>
          <a:ext cx="2701370" cy="68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Document" r:id="rId4" imgW="2629409" imgH="712290" progId="Word.Document.8">
                  <p:embed/>
                </p:oleObj>
              </mc:Choice>
              <mc:Fallback>
                <p:oleObj name="Document" r:id="rId4" imgW="2629409" imgH="7122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2025" y="840329"/>
                        <a:ext cx="2701370" cy="6840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2" name="Object 8"/>
          <p:cNvGraphicFramePr>
            <a:graphicFrameLocks noChangeAspect="1"/>
          </p:cNvGraphicFramePr>
          <p:nvPr/>
        </p:nvGraphicFramePr>
        <p:xfrm>
          <a:off x="911424" y="318254"/>
          <a:ext cx="10541971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Document" r:id="rId7" imgW="9418195" imgH="790994" progId="Word.Document.8">
                  <p:embed/>
                </p:oleObj>
              </mc:Choice>
              <mc:Fallback>
                <p:oleObj name="Document" r:id="rId7" imgW="9418195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318254"/>
                        <a:ext cx="10541971" cy="8640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3" name="Object 9"/>
          <p:cNvGraphicFramePr>
            <a:graphicFrameLocks noChangeAspect="1"/>
          </p:cNvGraphicFramePr>
          <p:nvPr/>
        </p:nvGraphicFramePr>
        <p:xfrm>
          <a:off x="1257062" y="1268761"/>
          <a:ext cx="9214486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Document" r:id="rId10" imgW="9037961" imgH="2373340" progId="Word.Document.8">
                  <p:embed/>
                </p:oleObj>
              </mc:Choice>
              <mc:Fallback>
                <p:oleObj name="Document" r:id="rId10" imgW="9037961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062" y="1268761"/>
                        <a:ext cx="9214486" cy="241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976045" y="3688110"/>
          <a:ext cx="10412730" cy="1544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Document" r:id="rId13" imgW="8415300" imgH="1240577" progId="Word.Document.8">
                  <p:embed/>
                </p:oleObj>
              </mc:Choice>
              <mc:Fallback>
                <p:oleObj name="Document" r:id="rId13" imgW="8415300" imgH="12405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045" y="3688110"/>
                        <a:ext cx="10412730" cy="15449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9120337" y="4758721"/>
          <a:ext cx="1495424" cy="474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Document" r:id="rId16" imgW="1383648" imgH="481928" progId="Word.Document.8">
                  <p:embed/>
                </p:oleObj>
              </mc:Choice>
              <mc:Fallback>
                <p:oleObj name="Document" r:id="rId16" imgW="1383648" imgH="4819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0337" y="4758721"/>
                        <a:ext cx="1495424" cy="4743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911424" y="5311818"/>
          <a:ext cx="10676827" cy="10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Document" r:id="rId19" imgW="8119482" imgH="830166" progId="Word.Document.8">
                  <p:embed/>
                </p:oleObj>
              </mc:Choice>
              <mc:Fallback>
                <p:oleObj name="Document" r:id="rId19" imgW="8119482" imgH="8301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5311818"/>
                        <a:ext cx="10676827" cy="10800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76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67</Words>
  <Application>Microsoft Office PowerPoint</Application>
  <PresentationFormat>宽屏</PresentationFormat>
  <Paragraphs>26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</cp:revision>
  <dcterms:created xsi:type="dcterms:W3CDTF">2016-08-16T01:28:16Z</dcterms:created>
  <dcterms:modified xsi:type="dcterms:W3CDTF">2016-08-16T01:36:42Z</dcterms:modified>
</cp:coreProperties>
</file>