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6D21-E8EF-40EB-95D1-2B1CC1391454}" type="datetimeFigureOut">
              <a:rPr lang="zh-CN" altLang="en-US" smtClean="0"/>
              <a:t>2015/9/15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3209-30E1-4959-BE97-ACA1C98F5D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作文训练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2015.9.15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1.</a:t>
            </a:r>
            <a:r>
              <a:rPr lang="zh-CN" altLang="en-US" sz="4000" dirty="0" smtClean="0"/>
              <a:t>题目：</a:t>
            </a:r>
            <a:r>
              <a:rPr lang="zh-CN" altLang="zh-CN" sz="4000" dirty="0"/>
              <a:t>触动</a:t>
            </a:r>
            <a:r>
              <a:rPr lang="zh-CN" altLang="zh-CN" sz="4000" dirty="0" smtClean="0"/>
              <a:t>心灵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                  </a:t>
            </a:r>
          </a:p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要求：</a:t>
            </a:r>
            <a:endParaRPr lang="en-US" altLang="zh-CN" sz="4000" dirty="0" smtClean="0"/>
          </a:p>
          <a:p>
            <a:r>
              <a:rPr lang="en-US" altLang="zh-CN" sz="4000" dirty="0" smtClean="0"/>
              <a:t>  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）写出真情实感。</a:t>
            </a:r>
            <a:endParaRPr lang="en-US" altLang="zh-CN" sz="4000" dirty="0" smtClean="0"/>
          </a:p>
          <a:p>
            <a:r>
              <a:rPr lang="en-US" altLang="zh-CN" sz="4000" dirty="0" smtClean="0"/>
              <a:t>  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）字数不少于</a:t>
            </a:r>
            <a:r>
              <a:rPr lang="en-US" altLang="zh-CN" sz="4000" dirty="0" smtClean="0"/>
              <a:t>800</a:t>
            </a:r>
            <a:r>
              <a:rPr lang="zh-CN" altLang="en-US" sz="4000" dirty="0" smtClean="0"/>
              <a:t>字。</a:t>
            </a:r>
            <a:endParaRPr lang="zh-CN" altLang="en-US" sz="4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292080" y="2204864"/>
            <a:ext cx="15841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作文训练（2015.9.15）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作文训练（2015.9.15）</dc:title>
  <dc:creator>USER</dc:creator>
  <cp:lastModifiedBy>USER</cp:lastModifiedBy>
  <cp:revision>1</cp:revision>
  <dcterms:created xsi:type="dcterms:W3CDTF">2015-09-15T01:47:55Z</dcterms:created>
  <dcterms:modified xsi:type="dcterms:W3CDTF">2015-09-15T01:54:40Z</dcterms:modified>
</cp:coreProperties>
</file>