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98A-1469-472E-A89D-670055FDEB1A}" type="datetimeFigureOut">
              <a:rPr lang="zh-CN" altLang="en-US" smtClean="0"/>
              <a:t>2015-10-29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97E2-5D0E-4765-A446-15FCDC3C0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6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98A-1469-472E-A89D-670055FDEB1A}" type="datetimeFigureOut">
              <a:rPr lang="zh-CN" altLang="en-US" smtClean="0"/>
              <a:t>2015-10-29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97E2-5D0E-4765-A446-15FCDC3C0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5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98A-1469-472E-A89D-670055FDEB1A}" type="datetimeFigureOut">
              <a:rPr lang="zh-CN" altLang="en-US" smtClean="0"/>
              <a:t>2015-10-29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97E2-5D0E-4765-A446-15FCDC3C0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3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98A-1469-472E-A89D-670055FDEB1A}" type="datetimeFigureOut">
              <a:rPr lang="zh-CN" altLang="en-US" smtClean="0"/>
              <a:t>2015-10-29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97E2-5D0E-4765-A446-15FCDC3C0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98A-1469-472E-A89D-670055FDEB1A}" type="datetimeFigureOut">
              <a:rPr lang="zh-CN" altLang="en-US" smtClean="0"/>
              <a:t>2015-10-29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97E2-5D0E-4765-A446-15FCDC3C0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0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98A-1469-472E-A89D-670055FDEB1A}" type="datetimeFigureOut">
              <a:rPr lang="zh-CN" altLang="en-US" smtClean="0"/>
              <a:t>2015-10-29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97E2-5D0E-4765-A446-15FCDC3C0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98A-1469-472E-A89D-670055FDEB1A}" type="datetimeFigureOut">
              <a:rPr lang="zh-CN" altLang="en-US" smtClean="0"/>
              <a:t>2015-10-29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97E2-5D0E-4765-A446-15FCDC3C0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0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98A-1469-472E-A89D-670055FDEB1A}" type="datetimeFigureOut">
              <a:rPr lang="zh-CN" altLang="en-US" smtClean="0"/>
              <a:t>2015-10-29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97E2-5D0E-4765-A446-15FCDC3C0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98A-1469-472E-A89D-670055FDEB1A}" type="datetimeFigureOut">
              <a:rPr lang="zh-CN" altLang="en-US" smtClean="0"/>
              <a:t>2015-10-29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97E2-5D0E-4765-A446-15FCDC3C0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98A-1469-472E-A89D-670055FDEB1A}" type="datetimeFigureOut">
              <a:rPr lang="zh-CN" altLang="en-US" smtClean="0"/>
              <a:t>2015-10-29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97E2-5D0E-4765-A446-15FCDC3C0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4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98A-1469-472E-A89D-670055FDEB1A}" type="datetimeFigureOut">
              <a:rPr lang="zh-CN" altLang="en-US" smtClean="0"/>
              <a:t>2015-10-29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97E2-5D0E-4765-A446-15FCDC3C0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6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F398A-1469-472E-A89D-670055FDEB1A}" type="datetimeFigureOut">
              <a:rPr lang="zh-CN" altLang="en-US" smtClean="0"/>
              <a:t>2015-10-29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697E2-5D0E-4765-A446-15FCDC3C0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3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第四次大作文写作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写一篇记人或记事的作文。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、采用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别了，“不列颠尼亚”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的写作方法，即（四个）片段（场景）组合的蒙太奇手法；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、记人可以是老师、同学、家人、教官，记事可以是学校生活、支教经历、回老家经历、军训等；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、不少于</a:t>
            </a:r>
            <a:r>
              <a:rPr lang="en-US" altLang="zh-CN" dirty="0" smtClean="0"/>
              <a:t>800</a:t>
            </a:r>
            <a:r>
              <a:rPr lang="zh-CN" altLang="en-US" dirty="0" smtClean="0"/>
              <a:t>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60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第四次大作文写作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第四次大作文写作</dc:title>
  <dc:creator>USER</dc:creator>
  <cp:lastModifiedBy>USER</cp:lastModifiedBy>
  <cp:revision>2</cp:revision>
  <dcterms:created xsi:type="dcterms:W3CDTF">2015-10-29T03:28:45Z</dcterms:created>
  <dcterms:modified xsi:type="dcterms:W3CDTF">2015-10-29T03:37:29Z</dcterms:modified>
</cp:coreProperties>
</file>